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2" r:id="rId5"/>
    <p:sldId id="260" r:id="rId6"/>
    <p:sldId id="261" r:id="rId7"/>
    <p:sldId id="262" r:id="rId8"/>
    <p:sldId id="263" r:id="rId9"/>
    <p:sldId id="264" r:id="rId10"/>
    <p:sldId id="265" r:id="rId11"/>
    <p:sldId id="274" r:id="rId12"/>
    <p:sldId id="259" r:id="rId13"/>
    <p:sldId id="271" r:id="rId14"/>
    <p:sldId id="273"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B05A81-E78B-4F87-9CB2-92DC95B286BF}" v="2" dt="2023-05-01T19:37:28.952"/>
    <p1510:client id="{4F0CC0EF-FD6D-4533-B730-09425E7DB4A4}" v="147" dt="2023-04-30T20:40:09.909"/>
    <p1510:client id="{C136129D-7C51-C307-102C-C74FC069D568}" v="15" dt="2023-05-01T03:53:12.750"/>
    <p1510:client id="{C5786F19-7BCD-43F0-B300-DABBDB5BF47D}" v="90" dt="2023-05-01T20:09:14.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39FA5-FDA5-40DB-BDD7-3B63BC4A33D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7EF30B-77BA-4094-BD4A-F8B35373B502}">
      <dgm:prSet/>
      <dgm:spPr/>
      <dgm:t>
        <a:bodyPr/>
        <a:lstStyle/>
        <a:p>
          <a:r>
            <a:rPr lang="en-US"/>
            <a:t>Welcome to this presentation on AVL Trees</a:t>
          </a:r>
        </a:p>
      </dgm:t>
    </dgm:pt>
    <dgm:pt modelId="{CAF931A5-D40F-45B6-852C-62DB21CE3A1D}" type="parTrans" cxnId="{3A57903E-EAD8-49DF-830E-AA314A72EC94}">
      <dgm:prSet/>
      <dgm:spPr/>
      <dgm:t>
        <a:bodyPr/>
        <a:lstStyle/>
        <a:p>
          <a:endParaRPr lang="en-US"/>
        </a:p>
      </dgm:t>
    </dgm:pt>
    <dgm:pt modelId="{9A56695E-D355-4D17-B624-0E4B95A4A6CF}" type="sibTrans" cxnId="{3A57903E-EAD8-49DF-830E-AA314A72EC94}">
      <dgm:prSet/>
      <dgm:spPr/>
      <dgm:t>
        <a:bodyPr/>
        <a:lstStyle/>
        <a:p>
          <a:endParaRPr lang="en-US"/>
        </a:p>
      </dgm:t>
    </dgm:pt>
    <dgm:pt modelId="{B8BD156F-44A4-46B2-959E-5647C953FB7D}">
      <dgm:prSet/>
      <dgm:spPr/>
      <dgm:t>
        <a:bodyPr/>
        <a:lstStyle/>
        <a:p>
          <a:r>
            <a:rPr lang="en-US"/>
            <a:t>AVL Trees are a type of self-balancing binary search tree that was invented by Adelson-Velskii and Landis in 1962</a:t>
          </a:r>
        </a:p>
      </dgm:t>
    </dgm:pt>
    <dgm:pt modelId="{8F03E7AB-BA2E-4A97-A91E-5CF9DC5A6515}" type="parTrans" cxnId="{A50452CF-80D0-4294-AC3A-D3E7098A40CB}">
      <dgm:prSet/>
      <dgm:spPr/>
      <dgm:t>
        <a:bodyPr/>
        <a:lstStyle/>
        <a:p>
          <a:endParaRPr lang="en-US"/>
        </a:p>
      </dgm:t>
    </dgm:pt>
    <dgm:pt modelId="{E673FDA0-C9B6-4C2E-9304-203EADCB1CB5}" type="sibTrans" cxnId="{A50452CF-80D0-4294-AC3A-D3E7098A40CB}">
      <dgm:prSet/>
      <dgm:spPr/>
      <dgm:t>
        <a:bodyPr/>
        <a:lstStyle/>
        <a:p>
          <a:endParaRPr lang="en-US"/>
        </a:p>
      </dgm:t>
    </dgm:pt>
    <dgm:pt modelId="{4820F9BC-26B0-412B-96E2-2CA6344198AE}">
      <dgm:prSet/>
      <dgm:spPr/>
      <dgm:t>
        <a:bodyPr/>
        <a:lstStyle/>
        <a:p>
          <a:r>
            <a:rPr lang="en-US"/>
            <a:t>This presentation will cover the basic concepts of AVL Trees, their properties, and how they work</a:t>
          </a:r>
        </a:p>
      </dgm:t>
    </dgm:pt>
    <dgm:pt modelId="{C9426A8A-A869-4E2D-9FE0-B2E5D2CE2516}" type="parTrans" cxnId="{B3521952-B07D-4A3E-BBD0-F08126C20BAE}">
      <dgm:prSet/>
      <dgm:spPr/>
      <dgm:t>
        <a:bodyPr/>
        <a:lstStyle/>
        <a:p>
          <a:endParaRPr lang="en-US"/>
        </a:p>
      </dgm:t>
    </dgm:pt>
    <dgm:pt modelId="{2BD3604B-7AD1-46AB-A2B9-5A40578127E9}" type="sibTrans" cxnId="{B3521952-B07D-4A3E-BBD0-F08126C20BAE}">
      <dgm:prSet/>
      <dgm:spPr/>
      <dgm:t>
        <a:bodyPr/>
        <a:lstStyle/>
        <a:p>
          <a:endParaRPr lang="en-US"/>
        </a:p>
      </dgm:t>
    </dgm:pt>
    <dgm:pt modelId="{92208947-DC3C-4175-96D5-F7EAD2888B1D}" type="pres">
      <dgm:prSet presAssocID="{63839FA5-FDA5-40DB-BDD7-3B63BC4A33D7}" presName="root" presStyleCnt="0">
        <dgm:presLayoutVars>
          <dgm:dir/>
          <dgm:resizeHandles val="exact"/>
        </dgm:presLayoutVars>
      </dgm:prSet>
      <dgm:spPr/>
    </dgm:pt>
    <dgm:pt modelId="{E70DD3DC-BC70-45BA-82D5-725C1C2E648A}" type="pres">
      <dgm:prSet presAssocID="{787EF30B-77BA-4094-BD4A-F8B35373B502}" presName="compNode" presStyleCnt="0"/>
      <dgm:spPr/>
    </dgm:pt>
    <dgm:pt modelId="{42806550-C0D0-4839-B377-5DAC403FB75C}" type="pres">
      <dgm:prSet presAssocID="{787EF30B-77BA-4094-BD4A-F8B35373B502}" presName="bgRect" presStyleLbl="bgShp" presStyleIdx="0" presStyleCnt="3"/>
      <dgm:spPr/>
    </dgm:pt>
    <dgm:pt modelId="{193C16C0-1CA6-46F6-9A18-B87122457937}" type="pres">
      <dgm:prSet presAssocID="{787EF30B-77BA-4094-BD4A-F8B35373B5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 tree"/>
        </a:ext>
      </dgm:extLst>
    </dgm:pt>
    <dgm:pt modelId="{DD69E277-781A-40FC-B6D9-5DD9AB822521}" type="pres">
      <dgm:prSet presAssocID="{787EF30B-77BA-4094-BD4A-F8B35373B502}" presName="spaceRect" presStyleCnt="0"/>
      <dgm:spPr/>
    </dgm:pt>
    <dgm:pt modelId="{42692D53-BEBA-4AF2-898F-8E176FD61C0D}" type="pres">
      <dgm:prSet presAssocID="{787EF30B-77BA-4094-BD4A-F8B35373B502}" presName="parTx" presStyleLbl="revTx" presStyleIdx="0" presStyleCnt="3">
        <dgm:presLayoutVars>
          <dgm:chMax val="0"/>
          <dgm:chPref val="0"/>
        </dgm:presLayoutVars>
      </dgm:prSet>
      <dgm:spPr/>
    </dgm:pt>
    <dgm:pt modelId="{D5BEFA24-27ED-4C55-9D60-3FEB47B21FE4}" type="pres">
      <dgm:prSet presAssocID="{9A56695E-D355-4D17-B624-0E4B95A4A6CF}" presName="sibTrans" presStyleCnt="0"/>
      <dgm:spPr/>
    </dgm:pt>
    <dgm:pt modelId="{4FA4E3FF-7F15-498F-A23B-1DDFDD920059}" type="pres">
      <dgm:prSet presAssocID="{B8BD156F-44A4-46B2-959E-5647C953FB7D}" presName="compNode" presStyleCnt="0"/>
      <dgm:spPr/>
    </dgm:pt>
    <dgm:pt modelId="{43DD58FE-9F97-4FB7-BCF9-C83BC3B346BB}" type="pres">
      <dgm:prSet presAssocID="{B8BD156F-44A4-46B2-959E-5647C953FB7D}" presName="bgRect" presStyleLbl="bgShp" presStyleIdx="1" presStyleCnt="3"/>
      <dgm:spPr/>
    </dgm:pt>
    <dgm:pt modelId="{1117895C-C309-4118-9098-A29B1E10C473}" type="pres">
      <dgm:prSet presAssocID="{B8BD156F-44A4-46B2-959E-5647C953FB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3080FD8-54A4-4568-A423-185493FD1EDE}" type="pres">
      <dgm:prSet presAssocID="{B8BD156F-44A4-46B2-959E-5647C953FB7D}" presName="spaceRect" presStyleCnt="0"/>
      <dgm:spPr/>
    </dgm:pt>
    <dgm:pt modelId="{6E533AB0-A2E0-4DBF-997D-CFA9ADE72E2A}" type="pres">
      <dgm:prSet presAssocID="{B8BD156F-44A4-46B2-959E-5647C953FB7D}" presName="parTx" presStyleLbl="revTx" presStyleIdx="1" presStyleCnt="3">
        <dgm:presLayoutVars>
          <dgm:chMax val="0"/>
          <dgm:chPref val="0"/>
        </dgm:presLayoutVars>
      </dgm:prSet>
      <dgm:spPr/>
    </dgm:pt>
    <dgm:pt modelId="{EC003B50-A9F6-4F53-9931-DD5FDC8543E8}" type="pres">
      <dgm:prSet presAssocID="{E673FDA0-C9B6-4C2E-9304-203EADCB1CB5}" presName="sibTrans" presStyleCnt="0"/>
      <dgm:spPr/>
    </dgm:pt>
    <dgm:pt modelId="{BBCC9407-10BA-4FB8-8657-7430C680B515}" type="pres">
      <dgm:prSet presAssocID="{4820F9BC-26B0-412B-96E2-2CA6344198AE}" presName="compNode" presStyleCnt="0"/>
      <dgm:spPr/>
    </dgm:pt>
    <dgm:pt modelId="{AE28249C-F5A9-4B1C-880D-913694946111}" type="pres">
      <dgm:prSet presAssocID="{4820F9BC-26B0-412B-96E2-2CA6344198AE}" presName="bgRect" presStyleLbl="bgShp" presStyleIdx="2" presStyleCnt="3"/>
      <dgm:spPr/>
    </dgm:pt>
    <dgm:pt modelId="{9247A91B-CDAA-47A1-AF51-6FF2ED81B894}" type="pres">
      <dgm:prSet presAssocID="{4820F9BC-26B0-412B-96E2-2CA6344198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est scene"/>
        </a:ext>
      </dgm:extLst>
    </dgm:pt>
    <dgm:pt modelId="{13E220E9-52D9-45EB-AE98-A38F08BA48D1}" type="pres">
      <dgm:prSet presAssocID="{4820F9BC-26B0-412B-96E2-2CA6344198AE}" presName="spaceRect" presStyleCnt="0"/>
      <dgm:spPr/>
    </dgm:pt>
    <dgm:pt modelId="{4B66B1AC-AF24-47CF-AF6F-FFD19D149DF0}" type="pres">
      <dgm:prSet presAssocID="{4820F9BC-26B0-412B-96E2-2CA6344198AE}" presName="parTx" presStyleLbl="revTx" presStyleIdx="2" presStyleCnt="3">
        <dgm:presLayoutVars>
          <dgm:chMax val="0"/>
          <dgm:chPref val="0"/>
        </dgm:presLayoutVars>
      </dgm:prSet>
      <dgm:spPr/>
    </dgm:pt>
  </dgm:ptLst>
  <dgm:cxnLst>
    <dgm:cxn modelId="{3A57903E-EAD8-49DF-830E-AA314A72EC94}" srcId="{63839FA5-FDA5-40DB-BDD7-3B63BC4A33D7}" destId="{787EF30B-77BA-4094-BD4A-F8B35373B502}" srcOrd="0" destOrd="0" parTransId="{CAF931A5-D40F-45B6-852C-62DB21CE3A1D}" sibTransId="{9A56695E-D355-4D17-B624-0E4B95A4A6CF}"/>
    <dgm:cxn modelId="{B3521952-B07D-4A3E-BBD0-F08126C20BAE}" srcId="{63839FA5-FDA5-40DB-BDD7-3B63BC4A33D7}" destId="{4820F9BC-26B0-412B-96E2-2CA6344198AE}" srcOrd="2" destOrd="0" parTransId="{C9426A8A-A869-4E2D-9FE0-B2E5D2CE2516}" sibTransId="{2BD3604B-7AD1-46AB-A2B9-5A40578127E9}"/>
    <dgm:cxn modelId="{368A528B-48E3-4035-9918-89B96D19CBCA}" type="presOf" srcId="{B8BD156F-44A4-46B2-959E-5647C953FB7D}" destId="{6E533AB0-A2E0-4DBF-997D-CFA9ADE72E2A}" srcOrd="0" destOrd="0" presId="urn:microsoft.com/office/officeart/2018/2/layout/IconVerticalSolidList"/>
    <dgm:cxn modelId="{FB5D969A-1502-4CA8-9D6C-D23D42450296}" type="presOf" srcId="{787EF30B-77BA-4094-BD4A-F8B35373B502}" destId="{42692D53-BEBA-4AF2-898F-8E176FD61C0D}" srcOrd="0" destOrd="0" presId="urn:microsoft.com/office/officeart/2018/2/layout/IconVerticalSolidList"/>
    <dgm:cxn modelId="{A50452CF-80D0-4294-AC3A-D3E7098A40CB}" srcId="{63839FA5-FDA5-40DB-BDD7-3B63BC4A33D7}" destId="{B8BD156F-44A4-46B2-959E-5647C953FB7D}" srcOrd="1" destOrd="0" parTransId="{8F03E7AB-BA2E-4A97-A91E-5CF9DC5A6515}" sibTransId="{E673FDA0-C9B6-4C2E-9304-203EADCB1CB5}"/>
    <dgm:cxn modelId="{E4BDDECF-BDE3-44AF-9B4E-A854FD951156}" type="presOf" srcId="{63839FA5-FDA5-40DB-BDD7-3B63BC4A33D7}" destId="{92208947-DC3C-4175-96D5-F7EAD2888B1D}" srcOrd="0" destOrd="0" presId="urn:microsoft.com/office/officeart/2018/2/layout/IconVerticalSolidList"/>
    <dgm:cxn modelId="{859DC6F5-AF21-44E6-9C42-EB402DECA8C7}" type="presOf" srcId="{4820F9BC-26B0-412B-96E2-2CA6344198AE}" destId="{4B66B1AC-AF24-47CF-AF6F-FFD19D149DF0}" srcOrd="0" destOrd="0" presId="urn:microsoft.com/office/officeart/2018/2/layout/IconVerticalSolidList"/>
    <dgm:cxn modelId="{FA0F4236-DD62-4117-A455-99CF58EDBAEF}" type="presParOf" srcId="{92208947-DC3C-4175-96D5-F7EAD2888B1D}" destId="{E70DD3DC-BC70-45BA-82D5-725C1C2E648A}" srcOrd="0" destOrd="0" presId="urn:microsoft.com/office/officeart/2018/2/layout/IconVerticalSolidList"/>
    <dgm:cxn modelId="{74378776-5002-40B1-8E15-32DBE5480FAA}" type="presParOf" srcId="{E70DD3DC-BC70-45BA-82D5-725C1C2E648A}" destId="{42806550-C0D0-4839-B377-5DAC403FB75C}" srcOrd="0" destOrd="0" presId="urn:microsoft.com/office/officeart/2018/2/layout/IconVerticalSolidList"/>
    <dgm:cxn modelId="{DAED3D7E-58C9-4537-9085-84994EDB15FD}" type="presParOf" srcId="{E70DD3DC-BC70-45BA-82D5-725C1C2E648A}" destId="{193C16C0-1CA6-46F6-9A18-B87122457937}" srcOrd="1" destOrd="0" presId="urn:microsoft.com/office/officeart/2018/2/layout/IconVerticalSolidList"/>
    <dgm:cxn modelId="{7FC3B0D7-F598-4CA3-ABB9-CE16AC86C2C6}" type="presParOf" srcId="{E70DD3DC-BC70-45BA-82D5-725C1C2E648A}" destId="{DD69E277-781A-40FC-B6D9-5DD9AB822521}" srcOrd="2" destOrd="0" presId="urn:microsoft.com/office/officeart/2018/2/layout/IconVerticalSolidList"/>
    <dgm:cxn modelId="{7DA3A6F1-EE67-468C-B378-582581337B25}" type="presParOf" srcId="{E70DD3DC-BC70-45BA-82D5-725C1C2E648A}" destId="{42692D53-BEBA-4AF2-898F-8E176FD61C0D}" srcOrd="3" destOrd="0" presId="urn:microsoft.com/office/officeart/2018/2/layout/IconVerticalSolidList"/>
    <dgm:cxn modelId="{16B279F3-21C5-4CBC-A57F-EC021431150D}" type="presParOf" srcId="{92208947-DC3C-4175-96D5-F7EAD2888B1D}" destId="{D5BEFA24-27ED-4C55-9D60-3FEB47B21FE4}" srcOrd="1" destOrd="0" presId="urn:microsoft.com/office/officeart/2018/2/layout/IconVerticalSolidList"/>
    <dgm:cxn modelId="{EF7BD3BB-ED4F-4215-8655-3699781C8C41}" type="presParOf" srcId="{92208947-DC3C-4175-96D5-F7EAD2888B1D}" destId="{4FA4E3FF-7F15-498F-A23B-1DDFDD920059}" srcOrd="2" destOrd="0" presId="urn:microsoft.com/office/officeart/2018/2/layout/IconVerticalSolidList"/>
    <dgm:cxn modelId="{ED04BE45-4440-4AB3-BDD5-B703DA572E72}" type="presParOf" srcId="{4FA4E3FF-7F15-498F-A23B-1DDFDD920059}" destId="{43DD58FE-9F97-4FB7-BCF9-C83BC3B346BB}" srcOrd="0" destOrd="0" presId="urn:microsoft.com/office/officeart/2018/2/layout/IconVerticalSolidList"/>
    <dgm:cxn modelId="{D01AA535-BA26-4CA2-BCA3-F3D525E8EAE0}" type="presParOf" srcId="{4FA4E3FF-7F15-498F-A23B-1DDFDD920059}" destId="{1117895C-C309-4118-9098-A29B1E10C473}" srcOrd="1" destOrd="0" presId="urn:microsoft.com/office/officeart/2018/2/layout/IconVerticalSolidList"/>
    <dgm:cxn modelId="{EEAB7DCC-DD2D-472B-8660-6661E21A7C85}" type="presParOf" srcId="{4FA4E3FF-7F15-498F-A23B-1DDFDD920059}" destId="{93080FD8-54A4-4568-A423-185493FD1EDE}" srcOrd="2" destOrd="0" presId="urn:microsoft.com/office/officeart/2018/2/layout/IconVerticalSolidList"/>
    <dgm:cxn modelId="{E80E4FA6-038E-4223-8E39-052F469ED318}" type="presParOf" srcId="{4FA4E3FF-7F15-498F-A23B-1DDFDD920059}" destId="{6E533AB0-A2E0-4DBF-997D-CFA9ADE72E2A}" srcOrd="3" destOrd="0" presId="urn:microsoft.com/office/officeart/2018/2/layout/IconVerticalSolidList"/>
    <dgm:cxn modelId="{7EE2E8FA-5012-409C-90DF-C0529C5162A3}" type="presParOf" srcId="{92208947-DC3C-4175-96D5-F7EAD2888B1D}" destId="{EC003B50-A9F6-4F53-9931-DD5FDC8543E8}" srcOrd="3" destOrd="0" presId="urn:microsoft.com/office/officeart/2018/2/layout/IconVerticalSolidList"/>
    <dgm:cxn modelId="{E58B96B9-8B0E-4184-B9A1-4D993ADC9222}" type="presParOf" srcId="{92208947-DC3C-4175-96D5-F7EAD2888B1D}" destId="{BBCC9407-10BA-4FB8-8657-7430C680B515}" srcOrd="4" destOrd="0" presId="urn:microsoft.com/office/officeart/2018/2/layout/IconVerticalSolidList"/>
    <dgm:cxn modelId="{DD930BFA-B090-4A14-91F7-DD2E8E76D226}" type="presParOf" srcId="{BBCC9407-10BA-4FB8-8657-7430C680B515}" destId="{AE28249C-F5A9-4B1C-880D-913694946111}" srcOrd="0" destOrd="0" presId="urn:microsoft.com/office/officeart/2018/2/layout/IconVerticalSolidList"/>
    <dgm:cxn modelId="{BCF3E5F4-F6F4-495F-9520-3C22A99638F9}" type="presParOf" srcId="{BBCC9407-10BA-4FB8-8657-7430C680B515}" destId="{9247A91B-CDAA-47A1-AF51-6FF2ED81B894}" srcOrd="1" destOrd="0" presId="urn:microsoft.com/office/officeart/2018/2/layout/IconVerticalSolidList"/>
    <dgm:cxn modelId="{DA1623A5-D281-4F30-AD6D-89746A38C299}" type="presParOf" srcId="{BBCC9407-10BA-4FB8-8657-7430C680B515}" destId="{13E220E9-52D9-45EB-AE98-A38F08BA48D1}" srcOrd="2" destOrd="0" presId="urn:microsoft.com/office/officeart/2018/2/layout/IconVerticalSolidList"/>
    <dgm:cxn modelId="{CF122C0E-C520-4A58-8517-B16F2CBE8C44}" type="presParOf" srcId="{BBCC9407-10BA-4FB8-8657-7430C680B515}" destId="{4B66B1AC-AF24-47CF-AF6F-FFD19D149D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70155A-92C5-4E5D-928E-7AA658FA38C9}"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8477C0D-5D42-440F-B82E-09CC563800A7}">
      <dgm:prSet/>
      <dgm:spPr/>
      <dgm:t>
        <a:bodyPr/>
        <a:lstStyle/>
        <a:p>
          <a:pPr>
            <a:lnSpc>
              <a:spcPct val="100000"/>
            </a:lnSpc>
            <a:defRPr cap="all"/>
          </a:pPr>
          <a:r>
            <a:rPr lang="en-US"/>
            <a:t>The balance factor of a node in an AVL Tree is the difference between the heights of the left and right subtrees</a:t>
          </a:r>
        </a:p>
      </dgm:t>
    </dgm:pt>
    <dgm:pt modelId="{1DDD8F78-8639-4B01-AB6B-AF1E3F71C73D}" type="parTrans" cxnId="{8F99ED3C-C861-4C7D-8DE4-7F947A316327}">
      <dgm:prSet/>
      <dgm:spPr/>
      <dgm:t>
        <a:bodyPr/>
        <a:lstStyle/>
        <a:p>
          <a:endParaRPr lang="en-US"/>
        </a:p>
      </dgm:t>
    </dgm:pt>
    <dgm:pt modelId="{9A689F50-3732-4D33-95A8-2623F043B6BA}" type="sibTrans" cxnId="{8F99ED3C-C861-4C7D-8DE4-7F947A316327}">
      <dgm:prSet/>
      <dgm:spPr/>
      <dgm:t>
        <a:bodyPr/>
        <a:lstStyle/>
        <a:p>
          <a:endParaRPr lang="en-US"/>
        </a:p>
      </dgm:t>
    </dgm:pt>
    <dgm:pt modelId="{31867C59-CB06-48E1-A2AF-499B3F8BABDB}">
      <dgm:prSet/>
      <dgm:spPr/>
      <dgm:t>
        <a:bodyPr/>
        <a:lstStyle/>
        <a:p>
          <a:pPr>
            <a:lnSpc>
              <a:spcPct val="100000"/>
            </a:lnSpc>
            <a:defRPr cap="all"/>
          </a:pPr>
          <a:r>
            <a:rPr lang="en-US"/>
            <a:t>The balance factor of a node can be -1, 0, or 1 in an AVL Tree</a:t>
          </a:r>
        </a:p>
      </dgm:t>
    </dgm:pt>
    <dgm:pt modelId="{8CC8AA41-A9C2-44A3-B6A7-BE077138C233}" type="parTrans" cxnId="{DAFCA91F-7B62-4114-8540-540DA5CA2AD7}">
      <dgm:prSet/>
      <dgm:spPr/>
      <dgm:t>
        <a:bodyPr/>
        <a:lstStyle/>
        <a:p>
          <a:endParaRPr lang="en-US"/>
        </a:p>
      </dgm:t>
    </dgm:pt>
    <dgm:pt modelId="{7854DB17-411F-4D93-B024-37160F57D5DE}" type="sibTrans" cxnId="{DAFCA91F-7B62-4114-8540-540DA5CA2AD7}">
      <dgm:prSet/>
      <dgm:spPr/>
      <dgm:t>
        <a:bodyPr/>
        <a:lstStyle/>
        <a:p>
          <a:endParaRPr lang="en-US"/>
        </a:p>
      </dgm:t>
    </dgm:pt>
    <dgm:pt modelId="{774F11A0-76FC-444F-AB3F-FE8CC76CE2AD}">
      <dgm:prSet/>
      <dgm:spPr/>
      <dgm:t>
        <a:bodyPr/>
        <a:lstStyle/>
        <a:p>
          <a:pPr>
            <a:lnSpc>
              <a:spcPct val="100000"/>
            </a:lnSpc>
            <a:defRPr cap="all"/>
          </a:pPr>
          <a:r>
            <a:rPr lang="en-US"/>
            <a:t>The tree is considered balanced if the balance factor of each node is within this range</a:t>
          </a:r>
        </a:p>
      </dgm:t>
    </dgm:pt>
    <dgm:pt modelId="{423CBB94-7432-4078-B578-228C0898130F}" type="parTrans" cxnId="{7F80CE30-B783-4214-BDFE-83396482F81A}">
      <dgm:prSet/>
      <dgm:spPr/>
      <dgm:t>
        <a:bodyPr/>
        <a:lstStyle/>
        <a:p>
          <a:endParaRPr lang="en-US"/>
        </a:p>
      </dgm:t>
    </dgm:pt>
    <dgm:pt modelId="{FCC01721-4C62-4E96-ABF5-E3190EE0D839}" type="sibTrans" cxnId="{7F80CE30-B783-4214-BDFE-83396482F81A}">
      <dgm:prSet/>
      <dgm:spPr/>
      <dgm:t>
        <a:bodyPr/>
        <a:lstStyle/>
        <a:p>
          <a:endParaRPr lang="en-US"/>
        </a:p>
      </dgm:t>
    </dgm:pt>
    <dgm:pt modelId="{5CAB9BD8-0174-4F6F-A6D2-2DB9573F16AE}" type="pres">
      <dgm:prSet presAssocID="{9470155A-92C5-4E5D-928E-7AA658FA38C9}" presName="root" presStyleCnt="0">
        <dgm:presLayoutVars>
          <dgm:dir/>
          <dgm:resizeHandles val="exact"/>
        </dgm:presLayoutVars>
      </dgm:prSet>
      <dgm:spPr/>
    </dgm:pt>
    <dgm:pt modelId="{53901F87-D320-437E-B9E3-E00C09255DBE}" type="pres">
      <dgm:prSet presAssocID="{C8477C0D-5D42-440F-B82E-09CC563800A7}" presName="compNode" presStyleCnt="0"/>
      <dgm:spPr/>
    </dgm:pt>
    <dgm:pt modelId="{4877E0B8-03DC-4A77-A86E-EAFEE01EAA58}" type="pres">
      <dgm:prSet presAssocID="{C8477C0D-5D42-440F-B82E-09CC563800A7}" presName="iconBgRect" presStyleLbl="bgShp" presStyleIdx="0" presStyleCnt="3"/>
      <dgm:spPr/>
    </dgm:pt>
    <dgm:pt modelId="{4B5C73C2-27AF-461E-8C56-B74F1A0D8AA9}" type="pres">
      <dgm:prSet presAssocID="{C8477C0D-5D42-440F-B82E-09CC563800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0C2FAC8E-3ABB-44C3-A71C-1BB5947F04FB}" type="pres">
      <dgm:prSet presAssocID="{C8477C0D-5D42-440F-B82E-09CC563800A7}" presName="spaceRect" presStyleCnt="0"/>
      <dgm:spPr/>
    </dgm:pt>
    <dgm:pt modelId="{46062A82-77E3-40FB-BFFF-5ED30CE79A76}" type="pres">
      <dgm:prSet presAssocID="{C8477C0D-5D42-440F-B82E-09CC563800A7}" presName="textRect" presStyleLbl="revTx" presStyleIdx="0" presStyleCnt="3">
        <dgm:presLayoutVars>
          <dgm:chMax val="1"/>
          <dgm:chPref val="1"/>
        </dgm:presLayoutVars>
      </dgm:prSet>
      <dgm:spPr/>
    </dgm:pt>
    <dgm:pt modelId="{C201F26A-AD97-4CFD-9D5F-058FA1A76DF4}" type="pres">
      <dgm:prSet presAssocID="{9A689F50-3732-4D33-95A8-2623F043B6BA}" presName="sibTrans" presStyleCnt="0"/>
      <dgm:spPr/>
    </dgm:pt>
    <dgm:pt modelId="{8BEB70E0-6189-47F4-984B-DFF42C63F164}" type="pres">
      <dgm:prSet presAssocID="{31867C59-CB06-48E1-A2AF-499B3F8BABDB}" presName="compNode" presStyleCnt="0"/>
      <dgm:spPr/>
    </dgm:pt>
    <dgm:pt modelId="{E3FC6AFB-3AE8-4C4E-B573-659D3B7B1E81}" type="pres">
      <dgm:prSet presAssocID="{31867C59-CB06-48E1-A2AF-499B3F8BABDB}" presName="iconBgRect" presStyleLbl="bgShp" presStyleIdx="1" presStyleCnt="3"/>
      <dgm:spPr/>
    </dgm:pt>
    <dgm:pt modelId="{B74CE731-43DD-48AD-886E-A82E79CA7CE2}" type="pres">
      <dgm:prSet presAssocID="{31867C59-CB06-48E1-A2AF-499B3F8BAB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ed"/>
        </a:ext>
      </dgm:extLst>
    </dgm:pt>
    <dgm:pt modelId="{B00DBAA7-8800-465F-BFA3-AF543A58E69C}" type="pres">
      <dgm:prSet presAssocID="{31867C59-CB06-48E1-A2AF-499B3F8BABDB}" presName="spaceRect" presStyleCnt="0"/>
      <dgm:spPr/>
    </dgm:pt>
    <dgm:pt modelId="{1389999D-AF4B-466B-B7F3-FCCA8CDCF65C}" type="pres">
      <dgm:prSet presAssocID="{31867C59-CB06-48E1-A2AF-499B3F8BABDB}" presName="textRect" presStyleLbl="revTx" presStyleIdx="1" presStyleCnt="3">
        <dgm:presLayoutVars>
          <dgm:chMax val="1"/>
          <dgm:chPref val="1"/>
        </dgm:presLayoutVars>
      </dgm:prSet>
      <dgm:spPr/>
    </dgm:pt>
    <dgm:pt modelId="{C830F635-2881-4540-9215-956258FB67BA}" type="pres">
      <dgm:prSet presAssocID="{7854DB17-411F-4D93-B024-37160F57D5DE}" presName="sibTrans" presStyleCnt="0"/>
      <dgm:spPr/>
    </dgm:pt>
    <dgm:pt modelId="{683845BA-BAB5-4B41-BE1C-5AD3268221A9}" type="pres">
      <dgm:prSet presAssocID="{774F11A0-76FC-444F-AB3F-FE8CC76CE2AD}" presName="compNode" presStyleCnt="0"/>
      <dgm:spPr/>
    </dgm:pt>
    <dgm:pt modelId="{75F4032C-ECA5-43BF-AB0F-6CDB91672D4B}" type="pres">
      <dgm:prSet presAssocID="{774F11A0-76FC-444F-AB3F-FE8CC76CE2AD}" presName="iconBgRect" presStyleLbl="bgShp" presStyleIdx="2" presStyleCnt="3"/>
      <dgm:spPr/>
    </dgm:pt>
    <dgm:pt modelId="{B55605FD-F8C5-43B5-8C4C-53E3E4DB5278}" type="pres">
      <dgm:prSet presAssocID="{774F11A0-76FC-444F-AB3F-FE8CC76CE2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ales of Justice"/>
        </a:ext>
      </dgm:extLst>
    </dgm:pt>
    <dgm:pt modelId="{1AF00F8A-B709-4AF6-BD0E-17B6359466A7}" type="pres">
      <dgm:prSet presAssocID="{774F11A0-76FC-444F-AB3F-FE8CC76CE2AD}" presName="spaceRect" presStyleCnt="0"/>
      <dgm:spPr/>
    </dgm:pt>
    <dgm:pt modelId="{2F18DE8C-8E89-491D-A182-22EF258725C4}" type="pres">
      <dgm:prSet presAssocID="{774F11A0-76FC-444F-AB3F-FE8CC76CE2AD}" presName="textRect" presStyleLbl="revTx" presStyleIdx="2" presStyleCnt="3">
        <dgm:presLayoutVars>
          <dgm:chMax val="1"/>
          <dgm:chPref val="1"/>
        </dgm:presLayoutVars>
      </dgm:prSet>
      <dgm:spPr/>
    </dgm:pt>
  </dgm:ptLst>
  <dgm:cxnLst>
    <dgm:cxn modelId="{DAFCA91F-7B62-4114-8540-540DA5CA2AD7}" srcId="{9470155A-92C5-4E5D-928E-7AA658FA38C9}" destId="{31867C59-CB06-48E1-A2AF-499B3F8BABDB}" srcOrd="1" destOrd="0" parTransId="{8CC8AA41-A9C2-44A3-B6A7-BE077138C233}" sibTransId="{7854DB17-411F-4D93-B024-37160F57D5DE}"/>
    <dgm:cxn modelId="{7F80CE30-B783-4214-BDFE-83396482F81A}" srcId="{9470155A-92C5-4E5D-928E-7AA658FA38C9}" destId="{774F11A0-76FC-444F-AB3F-FE8CC76CE2AD}" srcOrd="2" destOrd="0" parTransId="{423CBB94-7432-4078-B578-228C0898130F}" sibTransId="{FCC01721-4C62-4E96-ABF5-E3190EE0D839}"/>
    <dgm:cxn modelId="{8F99ED3C-C861-4C7D-8DE4-7F947A316327}" srcId="{9470155A-92C5-4E5D-928E-7AA658FA38C9}" destId="{C8477C0D-5D42-440F-B82E-09CC563800A7}" srcOrd="0" destOrd="0" parTransId="{1DDD8F78-8639-4B01-AB6B-AF1E3F71C73D}" sibTransId="{9A689F50-3732-4D33-95A8-2623F043B6BA}"/>
    <dgm:cxn modelId="{E6B3BB50-3F30-4B88-A042-5928B4FA529E}" type="presOf" srcId="{774F11A0-76FC-444F-AB3F-FE8CC76CE2AD}" destId="{2F18DE8C-8E89-491D-A182-22EF258725C4}" srcOrd="0" destOrd="0" presId="urn:microsoft.com/office/officeart/2018/5/layout/IconCircleLabelList"/>
    <dgm:cxn modelId="{654B8E74-DD6F-4055-B1CB-6E023E2B439A}" type="presOf" srcId="{9470155A-92C5-4E5D-928E-7AA658FA38C9}" destId="{5CAB9BD8-0174-4F6F-A6D2-2DB9573F16AE}" srcOrd="0" destOrd="0" presId="urn:microsoft.com/office/officeart/2018/5/layout/IconCircleLabelList"/>
    <dgm:cxn modelId="{D005638E-1E39-43BE-AD9B-41D3D9CF6495}" type="presOf" srcId="{C8477C0D-5D42-440F-B82E-09CC563800A7}" destId="{46062A82-77E3-40FB-BFFF-5ED30CE79A76}" srcOrd="0" destOrd="0" presId="urn:microsoft.com/office/officeart/2018/5/layout/IconCircleLabelList"/>
    <dgm:cxn modelId="{846690D6-A72F-404E-9FBD-BB4E77254EED}" type="presOf" srcId="{31867C59-CB06-48E1-A2AF-499B3F8BABDB}" destId="{1389999D-AF4B-466B-B7F3-FCCA8CDCF65C}" srcOrd="0" destOrd="0" presId="urn:microsoft.com/office/officeart/2018/5/layout/IconCircleLabelList"/>
    <dgm:cxn modelId="{FA9B2333-9387-4166-B91B-F6F12FA37969}" type="presParOf" srcId="{5CAB9BD8-0174-4F6F-A6D2-2DB9573F16AE}" destId="{53901F87-D320-437E-B9E3-E00C09255DBE}" srcOrd="0" destOrd="0" presId="urn:microsoft.com/office/officeart/2018/5/layout/IconCircleLabelList"/>
    <dgm:cxn modelId="{BD499CE6-00BF-4F63-95BC-A56323D78A19}" type="presParOf" srcId="{53901F87-D320-437E-B9E3-E00C09255DBE}" destId="{4877E0B8-03DC-4A77-A86E-EAFEE01EAA58}" srcOrd="0" destOrd="0" presId="urn:microsoft.com/office/officeart/2018/5/layout/IconCircleLabelList"/>
    <dgm:cxn modelId="{092EE498-BC5C-4615-B8E7-C107EFADF90B}" type="presParOf" srcId="{53901F87-D320-437E-B9E3-E00C09255DBE}" destId="{4B5C73C2-27AF-461E-8C56-B74F1A0D8AA9}" srcOrd="1" destOrd="0" presId="urn:microsoft.com/office/officeart/2018/5/layout/IconCircleLabelList"/>
    <dgm:cxn modelId="{D6F94979-5CCE-4943-AD68-4BBA440A33F6}" type="presParOf" srcId="{53901F87-D320-437E-B9E3-E00C09255DBE}" destId="{0C2FAC8E-3ABB-44C3-A71C-1BB5947F04FB}" srcOrd="2" destOrd="0" presId="urn:microsoft.com/office/officeart/2018/5/layout/IconCircleLabelList"/>
    <dgm:cxn modelId="{9615192E-D026-4DFB-A9E4-910E03DE4729}" type="presParOf" srcId="{53901F87-D320-437E-B9E3-E00C09255DBE}" destId="{46062A82-77E3-40FB-BFFF-5ED30CE79A76}" srcOrd="3" destOrd="0" presId="urn:microsoft.com/office/officeart/2018/5/layout/IconCircleLabelList"/>
    <dgm:cxn modelId="{6F1E3F6E-4358-41AD-812E-9B9C0926B1B3}" type="presParOf" srcId="{5CAB9BD8-0174-4F6F-A6D2-2DB9573F16AE}" destId="{C201F26A-AD97-4CFD-9D5F-058FA1A76DF4}" srcOrd="1" destOrd="0" presId="urn:microsoft.com/office/officeart/2018/5/layout/IconCircleLabelList"/>
    <dgm:cxn modelId="{A9749ED6-8545-4BC3-B634-A3A4CE5F27FC}" type="presParOf" srcId="{5CAB9BD8-0174-4F6F-A6D2-2DB9573F16AE}" destId="{8BEB70E0-6189-47F4-984B-DFF42C63F164}" srcOrd="2" destOrd="0" presId="urn:microsoft.com/office/officeart/2018/5/layout/IconCircleLabelList"/>
    <dgm:cxn modelId="{E4856398-FFDB-4B52-BF06-4570D0026B8B}" type="presParOf" srcId="{8BEB70E0-6189-47F4-984B-DFF42C63F164}" destId="{E3FC6AFB-3AE8-4C4E-B573-659D3B7B1E81}" srcOrd="0" destOrd="0" presId="urn:microsoft.com/office/officeart/2018/5/layout/IconCircleLabelList"/>
    <dgm:cxn modelId="{FA04DF04-49E9-4CD5-ACF6-C0A7D8E5417D}" type="presParOf" srcId="{8BEB70E0-6189-47F4-984B-DFF42C63F164}" destId="{B74CE731-43DD-48AD-886E-A82E79CA7CE2}" srcOrd="1" destOrd="0" presId="urn:microsoft.com/office/officeart/2018/5/layout/IconCircleLabelList"/>
    <dgm:cxn modelId="{E47F804D-CB9A-436E-A2AF-76BCE85316F8}" type="presParOf" srcId="{8BEB70E0-6189-47F4-984B-DFF42C63F164}" destId="{B00DBAA7-8800-465F-BFA3-AF543A58E69C}" srcOrd="2" destOrd="0" presId="urn:microsoft.com/office/officeart/2018/5/layout/IconCircleLabelList"/>
    <dgm:cxn modelId="{74EF618A-6297-4525-AD9D-E2D1ECBEF623}" type="presParOf" srcId="{8BEB70E0-6189-47F4-984B-DFF42C63F164}" destId="{1389999D-AF4B-466B-B7F3-FCCA8CDCF65C}" srcOrd="3" destOrd="0" presId="urn:microsoft.com/office/officeart/2018/5/layout/IconCircleLabelList"/>
    <dgm:cxn modelId="{FF939C0E-150B-427E-A228-054CF83E9639}" type="presParOf" srcId="{5CAB9BD8-0174-4F6F-A6D2-2DB9573F16AE}" destId="{C830F635-2881-4540-9215-956258FB67BA}" srcOrd="3" destOrd="0" presId="urn:microsoft.com/office/officeart/2018/5/layout/IconCircleLabelList"/>
    <dgm:cxn modelId="{EADCA1ED-DAFF-4735-8BA4-E4329306C9C6}" type="presParOf" srcId="{5CAB9BD8-0174-4F6F-A6D2-2DB9573F16AE}" destId="{683845BA-BAB5-4B41-BE1C-5AD3268221A9}" srcOrd="4" destOrd="0" presId="urn:microsoft.com/office/officeart/2018/5/layout/IconCircleLabelList"/>
    <dgm:cxn modelId="{0667106D-6118-4E0C-AE0A-CFDDCF38A445}" type="presParOf" srcId="{683845BA-BAB5-4B41-BE1C-5AD3268221A9}" destId="{75F4032C-ECA5-43BF-AB0F-6CDB91672D4B}" srcOrd="0" destOrd="0" presId="urn:microsoft.com/office/officeart/2018/5/layout/IconCircleLabelList"/>
    <dgm:cxn modelId="{ACC7BE84-A1AF-4BB8-BDD1-8C1E57AD4E3A}" type="presParOf" srcId="{683845BA-BAB5-4B41-BE1C-5AD3268221A9}" destId="{B55605FD-F8C5-43B5-8C4C-53E3E4DB5278}" srcOrd="1" destOrd="0" presId="urn:microsoft.com/office/officeart/2018/5/layout/IconCircleLabelList"/>
    <dgm:cxn modelId="{4FA78E2B-43CE-446F-9EE9-26135CF9583B}" type="presParOf" srcId="{683845BA-BAB5-4B41-BE1C-5AD3268221A9}" destId="{1AF00F8A-B709-4AF6-BD0E-17B6359466A7}" srcOrd="2" destOrd="0" presId="urn:microsoft.com/office/officeart/2018/5/layout/IconCircleLabelList"/>
    <dgm:cxn modelId="{13A7B0EF-39E1-4D8B-9C54-AE560590855D}" type="presParOf" srcId="{683845BA-BAB5-4B41-BE1C-5AD3268221A9}" destId="{2F18DE8C-8E89-491D-A182-22EF258725C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C58F8C-8476-4F3F-B568-6478B366F16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5BE0258-4202-472B-B460-6D74C453D1E0}">
      <dgm:prSet/>
      <dgm:spPr/>
      <dgm:t>
        <a:bodyPr/>
        <a:lstStyle/>
        <a:p>
          <a:pPr>
            <a:lnSpc>
              <a:spcPct val="100000"/>
            </a:lnSpc>
          </a:pPr>
          <a:r>
            <a:rPr lang="en-US"/>
            <a:t>If a node's balance factor is outside the range of -1 to 1, the tree needs to be rebalanced</a:t>
          </a:r>
        </a:p>
      </dgm:t>
    </dgm:pt>
    <dgm:pt modelId="{39F26CEA-2196-44F1-ACAF-A3CE47A7A057}" type="parTrans" cxnId="{862362D5-EBD5-4D3A-AD5D-385E13ACC808}">
      <dgm:prSet/>
      <dgm:spPr/>
      <dgm:t>
        <a:bodyPr/>
        <a:lstStyle/>
        <a:p>
          <a:endParaRPr lang="en-US"/>
        </a:p>
      </dgm:t>
    </dgm:pt>
    <dgm:pt modelId="{51487A8E-B34B-49E3-83B5-C6AB1A24CFC6}" type="sibTrans" cxnId="{862362D5-EBD5-4D3A-AD5D-385E13ACC808}">
      <dgm:prSet/>
      <dgm:spPr/>
      <dgm:t>
        <a:bodyPr/>
        <a:lstStyle/>
        <a:p>
          <a:endParaRPr lang="en-US"/>
        </a:p>
      </dgm:t>
    </dgm:pt>
    <dgm:pt modelId="{263D0473-A70C-4558-90EF-722D515AA51B}">
      <dgm:prSet/>
      <dgm:spPr/>
      <dgm:t>
        <a:bodyPr/>
        <a:lstStyle/>
        <a:p>
          <a:pPr>
            <a:lnSpc>
              <a:spcPct val="100000"/>
            </a:lnSpc>
          </a:pPr>
          <a:r>
            <a:rPr lang="en-US"/>
            <a:t>This is achieved by performing rotations on the nodes in the tree</a:t>
          </a:r>
        </a:p>
      </dgm:t>
    </dgm:pt>
    <dgm:pt modelId="{67FC640A-2289-4A37-9BA4-1A2EF9C78EB0}" type="parTrans" cxnId="{553E00E0-81B9-4037-B568-1AFCD0459823}">
      <dgm:prSet/>
      <dgm:spPr/>
      <dgm:t>
        <a:bodyPr/>
        <a:lstStyle/>
        <a:p>
          <a:endParaRPr lang="en-US"/>
        </a:p>
      </dgm:t>
    </dgm:pt>
    <dgm:pt modelId="{D15E8F10-0ABC-4B78-90E1-70ABAB711406}" type="sibTrans" cxnId="{553E00E0-81B9-4037-B568-1AFCD0459823}">
      <dgm:prSet/>
      <dgm:spPr/>
      <dgm:t>
        <a:bodyPr/>
        <a:lstStyle/>
        <a:p>
          <a:endParaRPr lang="en-US"/>
        </a:p>
      </dgm:t>
    </dgm:pt>
    <dgm:pt modelId="{8E17649C-3F84-4D3A-883E-254A0471B84E}">
      <dgm:prSet/>
      <dgm:spPr/>
      <dgm:t>
        <a:bodyPr/>
        <a:lstStyle/>
        <a:p>
          <a:pPr>
            <a:lnSpc>
              <a:spcPct val="100000"/>
            </a:lnSpc>
          </a:pPr>
          <a:r>
            <a:rPr lang="en-US"/>
            <a:t>There are four types of rotations: left rotation, right rotation, left-right rotation, and right-left rotation</a:t>
          </a:r>
        </a:p>
      </dgm:t>
    </dgm:pt>
    <dgm:pt modelId="{0EBBD170-D88A-47BC-9D7A-58A9F7689DE4}" type="parTrans" cxnId="{0AD04EB9-DB39-4D75-B8B6-553020626B27}">
      <dgm:prSet/>
      <dgm:spPr/>
      <dgm:t>
        <a:bodyPr/>
        <a:lstStyle/>
        <a:p>
          <a:endParaRPr lang="en-US"/>
        </a:p>
      </dgm:t>
    </dgm:pt>
    <dgm:pt modelId="{1A8AD3E0-8223-4C2D-B0EB-564A2EA815CF}" type="sibTrans" cxnId="{0AD04EB9-DB39-4D75-B8B6-553020626B27}">
      <dgm:prSet/>
      <dgm:spPr/>
      <dgm:t>
        <a:bodyPr/>
        <a:lstStyle/>
        <a:p>
          <a:endParaRPr lang="en-US"/>
        </a:p>
      </dgm:t>
    </dgm:pt>
    <dgm:pt modelId="{E024A7A7-B9D5-4626-8818-06A2F7CF1FDB}" type="pres">
      <dgm:prSet presAssocID="{51C58F8C-8476-4F3F-B568-6478B366F163}" presName="root" presStyleCnt="0">
        <dgm:presLayoutVars>
          <dgm:dir/>
          <dgm:resizeHandles val="exact"/>
        </dgm:presLayoutVars>
      </dgm:prSet>
      <dgm:spPr/>
    </dgm:pt>
    <dgm:pt modelId="{96093018-1090-4D86-B550-24D0DD3BD9D2}" type="pres">
      <dgm:prSet presAssocID="{95BE0258-4202-472B-B460-6D74C453D1E0}" presName="compNode" presStyleCnt="0"/>
      <dgm:spPr/>
    </dgm:pt>
    <dgm:pt modelId="{6BB0856B-DCE4-4D8C-84D9-42C8D10F88C7}" type="pres">
      <dgm:prSet presAssocID="{95BE0258-4202-472B-B460-6D74C453D1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ed"/>
        </a:ext>
      </dgm:extLst>
    </dgm:pt>
    <dgm:pt modelId="{27646C7F-BD6E-4E3A-A7D8-B3996646F308}" type="pres">
      <dgm:prSet presAssocID="{95BE0258-4202-472B-B460-6D74C453D1E0}" presName="spaceRect" presStyleCnt="0"/>
      <dgm:spPr/>
    </dgm:pt>
    <dgm:pt modelId="{E5ADEA51-0898-4EC3-A0D3-4F912EF2332F}" type="pres">
      <dgm:prSet presAssocID="{95BE0258-4202-472B-B460-6D74C453D1E0}" presName="textRect" presStyleLbl="revTx" presStyleIdx="0" presStyleCnt="3">
        <dgm:presLayoutVars>
          <dgm:chMax val="1"/>
          <dgm:chPref val="1"/>
        </dgm:presLayoutVars>
      </dgm:prSet>
      <dgm:spPr/>
    </dgm:pt>
    <dgm:pt modelId="{FEF7747E-C617-4FCA-88C1-24EC5C88F24C}" type="pres">
      <dgm:prSet presAssocID="{51487A8E-B34B-49E3-83B5-C6AB1A24CFC6}" presName="sibTrans" presStyleCnt="0"/>
      <dgm:spPr/>
    </dgm:pt>
    <dgm:pt modelId="{250C1663-D7B5-4648-9986-E2A105FC91E9}" type="pres">
      <dgm:prSet presAssocID="{263D0473-A70C-4558-90EF-722D515AA51B}" presName="compNode" presStyleCnt="0"/>
      <dgm:spPr/>
    </dgm:pt>
    <dgm:pt modelId="{104F5500-2AE0-4F92-AFDD-56056862B5FE}" type="pres">
      <dgm:prSet presAssocID="{263D0473-A70C-4558-90EF-722D515AA5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B9E8A9FC-E887-45D3-B7B8-02AFD6BC89D4}" type="pres">
      <dgm:prSet presAssocID="{263D0473-A70C-4558-90EF-722D515AA51B}" presName="spaceRect" presStyleCnt="0"/>
      <dgm:spPr/>
    </dgm:pt>
    <dgm:pt modelId="{8BC0978C-4B26-4912-887B-DAEEB0B618AA}" type="pres">
      <dgm:prSet presAssocID="{263D0473-A70C-4558-90EF-722D515AA51B}" presName="textRect" presStyleLbl="revTx" presStyleIdx="1" presStyleCnt="3">
        <dgm:presLayoutVars>
          <dgm:chMax val="1"/>
          <dgm:chPref val="1"/>
        </dgm:presLayoutVars>
      </dgm:prSet>
      <dgm:spPr/>
    </dgm:pt>
    <dgm:pt modelId="{E9F0A5B3-26B6-4365-89EA-D371D624DB93}" type="pres">
      <dgm:prSet presAssocID="{D15E8F10-0ABC-4B78-90E1-70ABAB711406}" presName="sibTrans" presStyleCnt="0"/>
      <dgm:spPr/>
    </dgm:pt>
    <dgm:pt modelId="{4087012F-C089-4D48-BE6C-492CA3AFF7F8}" type="pres">
      <dgm:prSet presAssocID="{8E17649C-3F84-4D3A-883E-254A0471B84E}" presName="compNode" presStyleCnt="0"/>
      <dgm:spPr/>
    </dgm:pt>
    <dgm:pt modelId="{1E85CAEB-6F68-478C-882B-7C07B63C8F8C}" type="pres">
      <dgm:prSet presAssocID="{8E17649C-3F84-4D3A-883E-254A0471B8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3A6D10AC-3765-4952-9B26-2924C679B4AD}" type="pres">
      <dgm:prSet presAssocID="{8E17649C-3F84-4D3A-883E-254A0471B84E}" presName="spaceRect" presStyleCnt="0"/>
      <dgm:spPr/>
    </dgm:pt>
    <dgm:pt modelId="{EB8351B9-E996-486A-B23F-24DA7E0F8591}" type="pres">
      <dgm:prSet presAssocID="{8E17649C-3F84-4D3A-883E-254A0471B84E}" presName="textRect" presStyleLbl="revTx" presStyleIdx="2" presStyleCnt="3">
        <dgm:presLayoutVars>
          <dgm:chMax val="1"/>
          <dgm:chPref val="1"/>
        </dgm:presLayoutVars>
      </dgm:prSet>
      <dgm:spPr/>
    </dgm:pt>
  </dgm:ptLst>
  <dgm:cxnLst>
    <dgm:cxn modelId="{6E9D167D-9F05-46EE-8830-82A5EB7ED103}" type="presOf" srcId="{51C58F8C-8476-4F3F-B568-6478B366F163}" destId="{E024A7A7-B9D5-4626-8818-06A2F7CF1FDB}" srcOrd="0" destOrd="0" presId="urn:microsoft.com/office/officeart/2018/2/layout/IconLabelList"/>
    <dgm:cxn modelId="{FE8E218B-1430-4285-AA57-11D2F50A3A54}" type="presOf" srcId="{8E17649C-3F84-4D3A-883E-254A0471B84E}" destId="{EB8351B9-E996-486A-B23F-24DA7E0F8591}" srcOrd="0" destOrd="0" presId="urn:microsoft.com/office/officeart/2018/2/layout/IconLabelList"/>
    <dgm:cxn modelId="{B318B2AE-A061-4350-B244-4E4064C282B1}" type="presOf" srcId="{95BE0258-4202-472B-B460-6D74C453D1E0}" destId="{E5ADEA51-0898-4EC3-A0D3-4F912EF2332F}" srcOrd="0" destOrd="0" presId="urn:microsoft.com/office/officeart/2018/2/layout/IconLabelList"/>
    <dgm:cxn modelId="{0AD04EB9-DB39-4D75-B8B6-553020626B27}" srcId="{51C58F8C-8476-4F3F-B568-6478B366F163}" destId="{8E17649C-3F84-4D3A-883E-254A0471B84E}" srcOrd="2" destOrd="0" parTransId="{0EBBD170-D88A-47BC-9D7A-58A9F7689DE4}" sibTransId="{1A8AD3E0-8223-4C2D-B0EB-564A2EA815CF}"/>
    <dgm:cxn modelId="{87CB84C3-4A39-43A3-914E-E96998EE5208}" type="presOf" srcId="{263D0473-A70C-4558-90EF-722D515AA51B}" destId="{8BC0978C-4B26-4912-887B-DAEEB0B618AA}" srcOrd="0" destOrd="0" presId="urn:microsoft.com/office/officeart/2018/2/layout/IconLabelList"/>
    <dgm:cxn modelId="{862362D5-EBD5-4D3A-AD5D-385E13ACC808}" srcId="{51C58F8C-8476-4F3F-B568-6478B366F163}" destId="{95BE0258-4202-472B-B460-6D74C453D1E0}" srcOrd="0" destOrd="0" parTransId="{39F26CEA-2196-44F1-ACAF-A3CE47A7A057}" sibTransId="{51487A8E-B34B-49E3-83B5-C6AB1A24CFC6}"/>
    <dgm:cxn modelId="{553E00E0-81B9-4037-B568-1AFCD0459823}" srcId="{51C58F8C-8476-4F3F-B568-6478B366F163}" destId="{263D0473-A70C-4558-90EF-722D515AA51B}" srcOrd="1" destOrd="0" parTransId="{67FC640A-2289-4A37-9BA4-1A2EF9C78EB0}" sibTransId="{D15E8F10-0ABC-4B78-90E1-70ABAB711406}"/>
    <dgm:cxn modelId="{460A7671-FA47-48B4-A786-406A6C6F833A}" type="presParOf" srcId="{E024A7A7-B9D5-4626-8818-06A2F7CF1FDB}" destId="{96093018-1090-4D86-B550-24D0DD3BD9D2}" srcOrd="0" destOrd="0" presId="urn:microsoft.com/office/officeart/2018/2/layout/IconLabelList"/>
    <dgm:cxn modelId="{17397C47-5020-4962-8A4A-5F9F67CADA86}" type="presParOf" srcId="{96093018-1090-4D86-B550-24D0DD3BD9D2}" destId="{6BB0856B-DCE4-4D8C-84D9-42C8D10F88C7}" srcOrd="0" destOrd="0" presId="urn:microsoft.com/office/officeart/2018/2/layout/IconLabelList"/>
    <dgm:cxn modelId="{5FF1E3DF-7485-43C7-B434-F6220FEAEC24}" type="presParOf" srcId="{96093018-1090-4D86-B550-24D0DD3BD9D2}" destId="{27646C7F-BD6E-4E3A-A7D8-B3996646F308}" srcOrd="1" destOrd="0" presId="urn:microsoft.com/office/officeart/2018/2/layout/IconLabelList"/>
    <dgm:cxn modelId="{B96E186D-2D15-400A-802D-CF24714D242E}" type="presParOf" srcId="{96093018-1090-4D86-B550-24D0DD3BD9D2}" destId="{E5ADEA51-0898-4EC3-A0D3-4F912EF2332F}" srcOrd="2" destOrd="0" presId="urn:microsoft.com/office/officeart/2018/2/layout/IconLabelList"/>
    <dgm:cxn modelId="{97673AFB-DBFF-4E9E-8184-8A5397E301D4}" type="presParOf" srcId="{E024A7A7-B9D5-4626-8818-06A2F7CF1FDB}" destId="{FEF7747E-C617-4FCA-88C1-24EC5C88F24C}" srcOrd="1" destOrd="0" presId="urn:microsoft.com/office/officeart/2018/2/layout/IconLabelList"/>
    <dgm:cxn modelId="{114E9945-9C86-4A8B-B225-1BBE0E689715}" type="presParOf" srcId="{E024A7A7-B9D5-4626-8818-06A2F7CF1FDB}" destId="{250C1663-D7B5-4648-9986-E2A105FC91E9}" srcOrd="2" destOrd="0" presId="urn:microsoft.com/office/officeart/2018/2/layout/IconLabelList"/>
    <dgm:cxn modelId="{98F723BB-6C05-4A76-9224-090F4506C697}" type="presParOf" srcId="{250C1663-D7B5-4648-9986-E2A105FC91E9}" destId="{104F5500-2AE0-4F92-AFDD-56056862B5FE}" srcOrd="0" destOrd="0" presId="urn:microsoft.com/office/officeart/2018/2/layout/IconLabelList"/>
    <dgm:cxn modelId="{63D070C4-90A0-4D3F-82E4-0E0A1E08BB94}" type="presParOf" srcId="{250C1663-D7B5-4648-9986-E2A105FC91E9}" destId="{B9E8A9FC-E887-45D3-B7B8-02AFD6BC89D4}" srcOrd="1" destOrd="0" presId="urn:microsoft.com/office/officeart/2018/2/layout/IconLabelList"/>
    <dgm:cxn modelId="{68D35040-B6BC-45B7-B99F-6776C41DE6F6}" type="presParOf" srcId="{250C1663-D7B5-4648-9986-E2A105FC91E9}" destId="{8BC0978C-4B26-4912-887B-DAEEB0B618AA}" srcOrd="2" destOrd="0" presId="urn:microsoft.com/office/officeart/2018/2/layout/IconLabelList"/>
    <dgm:cxn modelId="{AD0C3367-591A-4120-B128-E797F384F219}" type="presParOf" srcId="{E024A7A7-B9D5-4626-8818-06A2F7CF1FDB}" destId="{E9F0A5B3-26B6-4365-89EA-D371D624DB93}" srcOrd="3" destOrd="0" presId="urn:microsoft.com/office/officeart/2018/2/layout/IconLabelList"/>
    <dgm:cxn modelId="{DE2DCC08-87DF-41E6-832D-FB15BAFF714F}" type="presParOf" srcId="{E024A7A7-B9D5-4626-8818-06A2F7CF1FDB}" destId="{4087012F-C089-4D48-BE6C-492CA3AFF7F8}" srcOrd="4" destOrd="0" presId="urn:microsoft.com/office/officeart/2018/2/layout/IconLabelList"/>
    <dgm:cxn modelId="{BFA94F3E-7295-487F-BA41-3A280FCAD08A}" type="presParOf" srcId="{4087012F-C089-4D48-BE6C-492CA3AFF7F8}" destId="{1E85CAEB-6F68-478C-882B-7C07B63C8F8C}" srcOrd="0" destOrd="0" presId="urn:microsoft.com/office/officeart/2018/2/layout/IconLabelList"/>
    <dgm:cxn modelId="{AF8F70AD-CBE4-44D2-AF1A-0CDF2AEC4562}" type="presParOf" srcId="{4087012F-C089-4D48-BE6C-492CA3AFF7F8}" destId="{3A6D10AC-3765-4952-9B26-2924C679B4AD}" srcOrd="1" destOrd="0" presId="urn:microsoft.com/office/officeart/2018/2/layout/IconLabelList"/>
    <dgm:cxn modelId="{C463F9DA-318E-486E-B573-2B740278A685}" type="presParOf" srcId="{4087012F-C089-4D48-BE6C-492CA3AFF7F8}" destId="{EB8351B9-E996-486A-B23F-24DA7E0F85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09733E-7B06-4FFE-8502-A3634C5CC693}" type="doc">
      <dgm:prSet loTypeId="urn:microsoft.com/office/officeart/2005/8/layout/vList5" loCatId="list" qsTypeId="urn:microsoft.com/office/officeart/2005/8/quickstyle/simple5" qsCatId="simple" csTypeId="urn:microsoft.com/office/officeart/2005/8/colors/accent3_2" csCatId="accent3"/>
      <dgm:spPr/>
      <dgm:t>
        <a:bodyPr/>
        <a:lstStyle/>
        <a:p>
          <a:endParaRPr lang="en-US"/>
        </a:p>
      </dgm:t>
    </dgm:pt>
    <dgm:pt modelId="{21A12E23-C7FC-4202-AD97-61F07E33916A}">
      <dgm:prSet/>
      <dgm:spPr/>
      <dgm:t>
        <a:bodyPr/>
        <a:lstStyle/>
        <a:p>
          <a:r>
            <a:rPr lang="en-US" dirty="0"/>
            <a:t>A left rotation is performed when the balance factor of a node is greater than 1</a:t>
          </a:r>
        </a:p>
      </dgm:t>
    </dgm:pt>
    <dgm:pt modelId="{46931EA3-B28C-4C7F-B9D4-757D1C81C529}" type="parTrans" cxnId="{A4B3BC18-7F36-4557-9A7C-52569B504529}">
      <dgm:prSet/>
      <dgm:spPr/>
      <dgm:t>
        <a:bodyPr/>
        <a:lstStyle/>
        <a:p>
          <a:endParaRPr lang="en-US"/>
        </a:p>
      </dgm:t>
    </dgm:pt>
    <dgm:pt modelId="{E3C63512-3BAD-4F95-8D01-FA300EEB5713}" type="sibTrans" cxnId="{A4B3BC18-7F36-4557-9A7C-52569B504529}">
      <dgm:prSet/>
      <dgm:spPr/>
      <dgm:t>
        <a:bodyPr/>
        <a:lstStyle/>
        <a:p>
          <a:endParaRPr lang="en-US"/>
        </a:p>
      </dgm:t>
    </dgm:pt>
    <dgm:pt modelId="{4EA5CA3E-B49D-4F48-8B6E-63A85163C523}">
      <dgm:prSet/>
      <dgm:spPr/>
      <dgm:t>
        <a:bodyPr/>
        <a:lstStyle/>
        <a:p>
          <a:r>
            <a:rPr lang="en-US"/>
            <a:t>The left rotation moves the node down to its left child and moves the right child up to the original node's position</a:t>
          </a:r>
        </a:p>
      </dgm:t>
    </dgm:pt>
    <dgm:pt modelId="{ABA2FA5B-FFE4-4D29-9260-C5E7536DF8B8}" type="parTrans" cxnId="{5F5BFCA3-4DC1-4459-A7EA-928F7D631CD6}">
      <dgm:prSet/>
      <dgm:spPr/>
      <dgm:t>
        <a:bodyPr/>
        <a:lstStyle/>
        <a:p>
          <a:endParaRPr lang="en-US"/>
        </a:p>
      </dgm:t>
    </dgm:pt>
    <dgm:pt modelId="{97499385-AE8A-4CDC-B8F1-E6852B61269D}" type="sibTrans" cxnId="{5F5BFCA3-4DC1-4459-A7EA-928F7D631CD6}">
      <dgm:prSet/>
      <dgm:spPr/>
      <dgm:t>
        <a:bodyPr/>
        <a:lstStyle/>
        <a:p>
          <a:endParaRPr lang="en-US"/>
        </a:p>
      </dgm:t>
    </dgm:pt>
    <dgm:pt modelId="{B7A5594D-C4E9-47EB-A52F-69C002A2C7EE}">
      <dgm:prSet/>
      <dgm:spPr/>
      <dgm:t>
        <a:bodyPr/>
        <a:lstStyle/>
        <a:p>
          <a:r>
            <a:rPr lang="en-US"/>
            <a:t>This balances the height of the left and right subtrees</a:t>
          </a:r>
        </a:p>
      </dgm:t>
    </dgm:pt>
    <dgm:pt modelId="{06041E61-EC20-42B9-A330-86F776F01267}" type="parTrans" cxnId="{B3DD97D3-FDD8-412C-B54D-07E029DFF0F4}">
      <dgm:prSet/>
      <dgm:spPr/>
      <dgm:t>
        <a:bodyPr/>
        <a:lstStyle/>
        <a:p>
          <a:endParaRPr lang="en-US"/>
        </a:p>
      </dgm:t>
    </dgm:pt>
    <dgm:pt modelId="{33A50B6F-BC78-4525-B191-4EF5B9BBB73D}" type="sibTrans" cxnId="{B3DD97D3-FDD8-412C-B54D-07E029DFF0F4}">
      <dgm:prSet/>
      <dgm:spPr/>
      <dgm:t>
        <a:bodyPr/>
        <a:lstStyle/>
        <a:p>
          <a:endParaRPr lang="en-US"/>
        </a:p>
      </dgm:t>
    </dgm:pt>
    <dgm:pt modelId="{75A02932-1B03-4FCC-A473-FE6EEDBD391D}" type="pres">
      <dgm:prSet presAssocID="{B309733E-7B06-4FFE-8502-A3634C5CC693}" presName="Name0" presStyleCnt="0">
        <dgm:presLayoutVars>
          <dgm:dir/>
          <dgm:animLvl val="lvl"/>
          <dgm:resizeHandles val="exact"/>
        </dgm:presLayoutVars>
      </dgm:prSet>
      <dgm:spPr/>
    </dgm:pt>
    <dgm:pt modelId="{CDB6B81D-D9E7-4DBB-8567-E873BF4869F3}" type="pres">
      <dgm:prSet presAssocID="{21A12E23-C7FC-4202-AD97-61F07E33916A}" presName="linNode" presStyleCnt="0"/>
      <dgm:spPr/>
    </dgm:pt>
    <dgm:pt modelId="{AF9EC184-D900-4605-98E4-BFF977B89E8E}" type="pres">
      <dgm:prSet presAssocID="{21A12E23-C7FC-4202-AD97-61F07E33916A}" presName="parentText" presStyleLbl="node1" presStyleIdx="0" presStyleCnt="3">
        <dgm:presLayoutVars>
          <dgm:chMax val="1"/>
          <dgm:bulletEnabled val="1"/>
        </dgm:presLayoutVars>
      </dgm:prSet>
      <dgm:spPr/>
    </dgm:pt>
    <dgm:pt modelId="{EAF955D1-FA18-4868-8FD3-DF34B1470D19}" type="pres">
      <dgm:prSet presAssocID="{E3C63512-3BAD-4F95-8D01-FA300EEB5713}" presName="sp" presStyleCnt="0"/>
      <dgm:spPr/>
    </dgm:pt>
    <dgm:pt modelId="{AE82ACA9-6C63-442B-8970-F6D56747D676}" type="pres">
      <dgm:prSet presAssocID="{4EA5CA3E-B49D-4F48-8B6E-63A85163C523}" presName="linNode" presStyleCnt="0"/>
      <dgm:spPr/>
    </dgm:pt>
    <dgm:pt modelId="{8E4A9944-E8E5-4F81-9FD9-75CB8B332179}" type="pres">
      <dgm:prSet presAssocID="{4EA5CA3E-B49D-4F48-8B6E-63A85163C523}" presName="parentText" presStyleLbl="node1" presStyleIdx="1" presStyleCnt="3">
        <dgm:presLayoutVars>
          <dgm:chMax val="1"/>
          <dgm:bulletEnabled val="1"/>
        </dgm:presLayoutVars>
      </dgm:prSet>
      <dgm:spPr/>
    </dgm:pt>
    <dgm:pt modelId="{3EBF3A7F-8F7C-40ED-A425-2D59DB9BC227}" type="pres">
      <dgm:prSet presAssocID="{97499385-AE8A-4CDC-B8F1-E6852B61269D}" presName="sp" presStyleCnt="0"/>
      <dgm:spPr/>
    </dgm:pt>
    <dgm:pt modelId="{2CF145BA-164A-4D70-88AE-F191DAEDB36D}" type="pres">
      <dgm:prSet presAssocID="{B7A5594D-C4E9-47EB-A52F-69C002A2C7EE}" presName="linNode" presStyleCnt="0"/>
      <dgm:spPr/>
    </dgm:pt>
    <dgm:pt modelId="{4B1E1B9C-EF5D-4D08-B6E6-BB82DBDF0A90}" type="pres">
      <dgm:prSet presAssocID="{B7A5594D-C4E9-47EB-A52F-69C002A2C7EE}" presName="parentText" presStyleLbl="node1" presStyleIdx="2" presStyleCnt="3">
        <dgm:presLayoutVars>
          <dgm:chMax val="1"/>
          <dgm:bulletEnabled val="1"/>
        </dgm:presLayoutVars>
      </dgm:prSet>
      <dgm:spPr/>
    </dgm:pt>
  </dgm:ptLst>
  <dgm:cxnLst>
    <dgm:cxn modelId="{AE14A90A-4242-4710-8C2C-02EE2D00F3FA}" type="presOf" srcId="{21A12E23-C7FC-4202-AD97-61F07E33916A}" destId="{AF9EC184-D900-4605-98E4-BFF977B89E8E}" srcOrd="0" destOrd="0" presId="urn:microsoft.com/office/officeart/2005/8/layout/vList5"/>
    <dgm:cxn modelId="{B6F9D60B-9ACE-4994-A2CA-7EE1D1BD839D}" type="presOf" srcId="{B309733E-7B06-4FFE-8502-A3634C5CC693}" destId="{75A02932-1B03-4FCC-A473-FE6EEDBD391D}" srcOrd="0" destOrd="0" presId="urn:microsoft.com/office/officeart/2005/8/layout/vList5"/>
    <dgm:cxn modelId="{A4B3BC18-7F36-4557-9A7C-52569B504529}" srcId="{B309733E-7B06-4FFE-8502-A3634C5CC693}" destId="{21A12E23-C7FC-4202-AD97-61F07E33916A}" srcOrd="0" destOrd="0" parTransId="{46931EA3-B28C-4C7F-B9D4-757D1C81C529}" sibTransId="{E3C63512-3BAD-4F95-8D01-FA300EEB5713}"/>
    <dgm:cxn modelId="{6F1BDF28-415C-475B-B5B0-6D2CC71E6500}" type="presOf" srcId="{B7A5594D-C4E9-47EB-A52F-69C002A2C7EE}" destId="{4B1E1B9C-EF5D-4D08-B6E6-BB82DBDF0A90}" srcOrd="0" destOrd="0" presId="urn:microsoft.com/office/officeart/2005/8/layout/vList5"/>
    <dgm:cxn modelId="{1F05A48E-1848-45E7-B11E-AFD1C323CFFF}" type="presOf" srcId="{4EA5CA3E-B49D-4F48-8B6E-63A85163C523}" destId="{8E4A9944-E8E5-4F81-9FD9-75CB8B332179}" srcOrd="0" destOrd="0" presId="urn:microsoft.com/office/officeart/2005/8/layout/vList5"/>
    <dgm:cxn modelId="{5F5BFCA3-4DC1-4459-A7EA-928F7D631CD6}" srcId="{B309733E-7B06-4FFE-8502-A3634C5CC693}" destId="{4EA5CA3E-B49D-4F48-8B6E-63A85163C523}" srcOrd="1" destOrd="0" parTransId="{ABA2FA5B-FFE4-4D29-9260-C5E7536DF8B8}" sibTransId="{97499385-AE8A-4CDC-B8F1-E6852B61269D}"/>
    <dgm:cxn modelId="{B3DD97D3-FDD8-412C-B54D-07E029DFF0F4}" srcId="{B309733E-7B06-4FFE-8502-A3634C5CC693}" destId="{B7A5594D-C4E9-47EB-A52F-69C002A2C7EE}" srcOrd="2" destOrd="0" parTransId="{06041E61-EC20-42B9-A330-86F776F01267}" sibTransId="{33A50B6F-BC78-4525-B191-4EF5B9BBB73D}"/>
    <dgm:cxn modelId="{8DCA0931-751D-46EE-8ED1-FCE7AF69F269}" type="presParOf" srcId="{75A02932-1B03-4FCC-A473-FE6EEDBD391D}" destId="{CDB6B81D-D9E7-4DBB-8567-E873BF4869F3}" srcOrd="0" destOrd="0" presId="urn:microsoft.com/office/officeart/2005/8/layout/vList5"/>
    <dgm:cxn modelId="{2154B318-DCAF-49A1-9B6F-FFFBABDA01A5}" type="presParOf" srcId="{CDB6B81D-D9E7-4DBB-8567-E873BF4869F3}" destId="{AF9EC184-D900-4605-98E4-BFF977B89E8E}" srcOrd="0" destOrd="0" presId="urn:microsoft.com/office/officeart/2005/8/layout/vList5"/>
    <dgm:cxn modelId="{9180A166-3A54-4FAF-BA79-BD9307CD630B}" type="presParOf" srcId="{75A02932-1B03-4FCC-A473-FE6EEDBD391D}" destId="{EAF955D1-FA18-4868-8FD3-DF34B1470D19}" srcOrd="1" destOrd="0" presId="urn:microsoft.com/office/officeart/2005/8/layout/vList5"/>
    <dgm:cxn modelId="{4BBA8E3E-28BF-4405-B91B-4F289FC04AE6}" type="presParOf" srcId="{75A02932-1B03-4FCC-A473-FE6EEDBD391D}" destId="{AE82ACA9-6C63-442B-8970-F6D56747D676}" srcOrd="2" destOrd="0" presId="urn:microsoft.com/office/officeart/2005/8/layout/vList5"/>
    <dgm:cxn modelId="{026AE5F0-5D86-407E-9AFE-C9790829F889}" type="presParOf" srcId="{AE82ACA9-6C63-442B-8970-F6D56747D676}" destId="{8E4A9944-E8E5-4F81-9FD9-75CB8B332179}" srcOrd="0" destOrd="0" presId="urn:microsoft.com/office/officeart/2005/8/layout/vList5"/>
    <dgm:cxn modelId="{B2E9CA02-5FF9-4CA0-92F7-A0298CED60D7}" type="presParOf" srcId="{75A02932-1B03-4FCC-A473-FE6EEDBD391D}" destId="{3EBF3A7F-8F7C-40ED-A425-2D59DB9BC227}" srcOrd="3" destOrd="0" presId="urn:microsoft.com/office/officeart/2005/8/layout/vList5"/>
    <dgm:cxn modelId="{CE96A939-8BEF-40EE-8864-63A09F04DF54}" type="presParOf" srcId="{75A02932-1B03-4FCC-A473-FE6EEDBD391D}" destId="{2CF145BA-164A-4D70-88AE-F191DAEDB36D}" srcOrd="4" destOrd="0" presId="urn:microsoft.com/office/officeart/2005/8/layout/vList5"/>
    <dgm:cxn modelId="{C0E8F11F-287A-44AE-A82B-4F20F041F21D}" type="presParOf" srcId="{2CF145BA-164A-4D70-88AE-F191DAEDB36D}" destId="{4B1E1B9C-EF5D-4D08-B6E6-BB82DBDF0A90}"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87DB6C-74F6-4CE5-BC59-808EB0D44BC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E917015-2A3F-4687-84E6-D98D8F661EC0}">
      <dgm:prSet/>
      <dgm:spPr/>
      <dgm:t>
        <a:bodyPr/>
        <a:lstStyle/>
        <a:p>
          <a:r>
            <a:rPr lang="en-US" dirty="0"/>
            <a:t>A right rotation is performed when the balance factor of a node is less than -1</a:t>
          </a:r>
        </a:p>
      </dgm:t>
    </dgm:pt>
    <dgm:pt modelId="{1849A005-BDC9-4A7F-B3CF-2DDFBE56D125}" type="parTrans" cxnId="{33E11EBA-CF89-4807-9EAD-7804D5982858}">
      <dgm:prSet/>
      <dgm:spPr/>
      <dgm:t>
        <a:bodyPr/>
        <a:lstStyle/>
        <a:p>
          <a:endParaRPr lang="en-US"/>
        </a:p>
      </dgm:t>
    </dgm:pt>
    <dgm:pt modelId="{F8F1072D-E821-4A23-A45E-18A6B0A9F360}" type="sibTrans" cxnId="{33E11EBA-CF89-4807-9EAD-7804D5982858}">
      <dgm:prSet/>
      <dgm:spPr/>
      <dgm:t>
        <a:bodyPr/>
        <a:lstStyle/>
        <a:p>
          <a:endParaRPr lang="en-US"/>
        </a:p>
      </dgm:t>
    </dgm:pt>
    <dgm:pt modelId="{F305D241-CA08-40A4-92DA-E06F475E434C}">
      <dgm:prSet/>
      <dgm:spPr/>
      <dgm:t>
        <a:bodyPr/>
        <a:lstStyle/>
        <a:p>
          <a:r>
            <a:rPr lang="en-US"/>
            <a:t>The right rotation moves the node down to its right child and moves the left child up to the original node's position</a:t>
          </a:r>
        </a:p>
      </dgm:t>
    </dgm:pt>
    <dgm:pt modelId="{1FB097A9-3C3C-4543-8D60-87F0C3267277}" type="parTrans" cxnId="{8FF24CEC-CB55-42AE-A0F4-52D41E97CAFA}">
      <dgm:prSet/>
      <dgm:spPr/>
      <dgm:t>
        <a:bodyPr/>
        <a:lstStyle/>
        <a:p>
          <a:endParaRPr lang="en-US"/>
        </a:p>
      </dgm:t>
    </dgm:pt>
    <dgm:pt modelId="{E736D252-0C15-4DEE-A09D-7F5C713A3871}" type="sibTrans" cxnId="{8FF24CEC-CB55-42AE-A0F4-52D41E97CAFA}">
      <dgm:prSet/>
      <dgm:spPr/>
      <dgm:t>
        <a:bodyPr/>
        <a:lstStyle/>
        <a:p>
          <a:endParaRPr lang="en-US"/>
        </a:p>
      </dgm:t>
    </dgm:pt>
    <dgm:pt modelId="{1412670B-FEA8-4022-9E61-D4E02C0A5B44}">
      <dgm:prSet/>
      <dgm:spPr/>
      <dgm:t>
        <a:bodyPr/>
        <a:lstStyle/>
        <a:p>
          <a:r>
            <a:rPr lang="en-US"/>
            <a:t>This balances the height of the left and right subtrees</a:t>
          </a:r>
        </a:p>
      </dgm:t>
    </dgm:pt>
    <dgm:pt modelId="{BBD6A55A-CDF2-49FD-87CC-AB1E9ACE67FA}" type="parTrans" cxnId="{A3BC815F-F251-4D73-9028-433E3731ABFE}">
      <dgm:prSet/>
      <dgm:spPr/>
      <dgm:t>
        <a:bodyPr/>
        <a:lstStyle/>
        <a:p>
          <a:endParaRPr lang="en-US"/>
        </a:p>
      </dgm:t>
    </dgm:pt>
    <dgm:pt modelId="{1A270D81-77C3-42F7-AA8C-C66E9C5226FE}" type="sibTrans" cxnId="{A3BC815F-F251-4D73-9028-433E3731ABFE}">
      <dgm:prSet/>
      <dgm:spPr/>
      <dgm:t>
        <a:bodyPr/>
        <a:lstStyle/>
        <a:p>
          <a:endParaRPr lang="en-US"/>
        </a:p>
      </dgm:t>
    </dgm:pt>
    <dgm:pt modelId="{DA462B3D-28C3-4515-9F24-89BEE8630746}" type="pres">
      <dgm:prSet presAssocID="{0887DB6C-74F6-4CE5-BC59-808EB0D44BC4}" presName="linear" presStyleCnt="0">
        <dgm:presLayoutVars>
          <dgm:animLvl val="lvl"/>
          <dgm:resizeHandles val="exact"/>
        </dgm:presLayoutVars>
      </dgm:prSet>
      <dgm:spPr/>
    </dgm:pt>
    <dgm:pt modelId="{55A765C3-CD8A-4540-81B9-1F9CACB1635A}" type="pres">
      <dgm:prSet presAssocID="{4E917015-2A3F-4687-84E6-D98D8F661EC0}" presName="parentText" presStyleLbl="node1" presStyleIdx="0" presStyleCnt="3">
        <dgm:presLayoutVars>
          <dgm:chMax val="0"/>
          <dgm:bulletEnabled val="1"/>
        </dgm:presLayoutVars>
      </dgm:prSet>
      <dgm:spPr/>
    </dgm:pt>
    <dgm:pt modelId="{BBDE19CA-A39F-41F3-AF11-5500BB22B7B8}" type="pres">
      <dgm:prSet presAssocID="{F8F1072D-E821-4A23-A45E-18A6B0A9F360}" presName="spacer" presStyleCnt="0"/>
      <dgm:spPr/>
    </dgm:pt>
    <dgm:pt modelId="{2D978374-55FD-4EDA-B315-BE2B6CD39EFA}" type="pres">
      <dgm:prSet presAssocID="{F305D241-CA08-40A4-92DA-E06F475E434C}" presName="parentText" presStyleLbl="node1" presStyleIdx="1" presStyleCnt="3">
        <dgm:presLayoutVars>
          <dgm:chMax val="0"/>
          <dgm:bulletEnabled val="1"/>
        </dgm:presLayoutVars>
      </dgm:prSet>
      <dgm:spPr/>
    </dgm:pt>
    <dgm:pt modelId="{CCF8688E-DB0C-4E5E-A1EB-1E44B89D687F}" type="pres">
      <dgm:prSet presAssocID="{E736D252-0C15-4DEE-A09D-7F5C713A3871}" presName="spacer" presStyleCnt="0"/>
      <dgm:spPr/>
    </dgm:pt>
    <dgm:pt modelId="{9F0C35DD-9F6D-4D54-8531-0DDAE7B07DF9}" type="pres">
      <dgm:prSet presAssocID="{1412670B-FEA8-4022-9E61-D4E02C0A5B44}" presName="parentText" presStyleLbl="node1" presStyleIdx="2" presStyleCnt="3">
        <dgm:presLayoutVars>
          <dgm:chMax val="0"/>
          <dgm:bulletEnabled val="1"/>
        </dgm:presLayoutVars>
      </dgm:prSet>
      <dgm:spPr/>
    </dgm:pt>
  </dgm:ptLst>
  <dgm:cxnLst>
    <dgm:cxn modelId="{99F10E00-B4C5-4452-A5BE-0F922669318C}" type="presOf" srcId="{4E917015-2A3F-4687-84E6-D98D8F661EC0}" destId="{55A765C3-CD8A-4540-81B9-1F9CACB1635A}" srcOrd="0" destOrd="0" presId="urn:microsoft.com/office/officeart/2005/8/layout/vList2"/>
    <dgm:cxn modelId="{A3BC815F-F251-4D73-9028-433E3731ABFE}" srcId="{0887DB6C-74F6-4CE5-BC59-808EB0D44BC4}" destId="{1412670B-FEA8-4022-9E61-D4E02C0A5B44}" srcOrd="2" destOrd="0" parTransId="{BBD6A55A-CDF2-49FD-87CC-AB1E9ACE67FA}" sibTransId="{1A270D81-77C3-42F7-AA8C-C66E9C5226FE}"/>
    <dgm:cxn modelId="{47ED2172-1F92-4731-A1CF-B17A5B4D93F6}" type="presOf" srcId="{1412670B-FEA8-4022-9E61-D4E02C0A5B44}" destId="{9F0C35DD-9F6D-4D54-8531-0DDAE7B07DF9}" srcOrd="0" destOrd="0" presId="urn:microsoft.com/office/officeart/2005/8/layout/vList2"/>
    <dgm:cxn modelId="{9999759B-044D-4968-AB9D-1936371122C6}" type="presOf" srcId="{0887DB6C-74F6-4CE5-BC59-808EB0D44BC4}" destId="{DA462B3D-28C3-4515-9F24-89BEE8630746}" srcOrd="0" destOrd="0" presId="urn:microsoft.com/office/officeart/2005/8/layout/vList2"/>
    <dgm:cxn modelId="{9E4111A5-1A5E-4D74-8262-96143CE0B2DF}" type="presOf" srcId="{F305D241-CA08-40A4-92DA-E06F475E434C}" destId="{2D978374-55FD-4EDA-B315-BE2B6CD39EFA}" srcOrd="0" destOrd="0" presId="urn:microsoft.com/office/officeart/2005/8/layout/vList2"/>
    <dgm:cxn modelId="{33E11EBA-CF89-4807-9EAD-7804D5982858}" srcId="{0887DB6C-74F6-4CE5-BC59-808EB0D44BC4}" destId="{4E917015-2A3F-4687-84E6-D98D8F661EC0}" srcOrd="0" destOrd="0" parTransId="{1849A005-BDC9-4A7F-B3CF-2DDFBE56D125}" sibTransId="{F8F1072D-E821-4A23-A45E-18A6B0A9F360}"/>
    <dgm:cxn modelId="{8FF24CEC-CB55-42AE-A0F4-52D41E97CAFA}" srcId="{0887DB6C-74F6-4CE5-BC59-808EB0D44BC4}" destId="{F305D241-CA08-40A4-92DA-E06F475E434C}" srcOrd="1" destOrd="0" parTransId="{1FB097A9-3C3C-4543-8D60-87F0C3267277}" sibTransId="{E736D252-0C15-4DEE-A09D-7F5C713A3871}"/>
    <dgm:cxn modelId="{2C7AB56A-A110-40C3-A104-3A98648E2AB3}" type="presParOf" srcId="{DA462B3D-28C3-4515-9F24-89BEE8630746}" destId="{55A765C3-CD8A-4540-81B9-1F9CACB1635A}" srcOrd="0" destOrd="0" presId="urn:microsoft.com/office/officeart/2005/8/layout/vList2"/>
    <dgm:cxn modelId="{86F44D36-3DFF-4176-B956-0D0FB30CC0EC}" type="presParOf" srcId="{DA462B3D-28C3-4515-9F24-89BEE8630746}" destId="{BBDE19CA-A39F-41F3-AF11-5500BB22B7B8}" srcOrd="1" destOrd="0" presId="urn:microsoft.com/office/officeart/2005/8/layout/vList2"/>
    <dgm:cxn modelId="{70620442-0E21-4CD2-A564-CDC122B15AC6}" type="presParOf" srcId="{DA462B3D-28C3-4515-9F24-89BEE8630746}" destId="{2D978374-55FD-4EDA-B315-BE2B6CD39EFA}" srcOrd="2" destOrd="0" presId="urn:microsoft.com/office/officeart/2005/8/layout/vList2"/>
    <dgm:cxn modelId="{E365E399-9855-48EC-BEBE-1604ADE2124B}" type="presParOf" srcId="{DA462B3D-28C3-4515-9F24-89BEE8630746}" destId="{CCF8688E-DB0C-4E5E-A1EB-1E44B89D687F}" srcOrd="3" destOrd="0" presId="urn:microsoft.com/office/officeart/2005/8/layout/vList2"/>
    <dgm:cxn modelId="{DB2CB056-1759-4193-AF92-6DD36884D9F8}" type="presParOf" srcId="{DA462B3D-28C3-4515-9F24-89BEE8630746}" destId="{9F0C35DD-9F6D-4D54-8531-0DDAE7B07DF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A32DD6-6174-4888-8076-200218FFD87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1F324A-5799-4834-B017-707988EC5B86}">
      <dgm:prSet/>
      <dgm:spPr/>
      <dgm:t>
        <a:bodyPr/>
        <a:lstStyle/>
        <a:p>
          <a:r>
            <a:rPr lang="en-US" dirty="0"/>
            <a:t>A left-right rotation is performed when the balance factor of a node's left child is less than -1</a:t>
          </a:r>
        </a:p>
      </dgm:t>
    </dgm:pt>
    <dgm:pt modelId="{21D9BF47-83CB-485A-BEC2-BF9111579C06}" type="parTrans" cxnId="{F4CCC577-BB4A-4C94-9C8D-5CE767E3D51B}">
      <dgm:prSet/>
      <dgm:spPr/>
      <dgm:t>
        <a:bodyPr/>
        <a:lstStyle/>
        <a:p>
          <a:endParaRPr lang="en-US"/>
        </a:p>
      </dgm:t>
    </dgm:pt>
    <dgm:pt modelId="{DBF12D3B-4CDA-4085-874C-6E9A5935BFF1}" type="sibTrans" cxnId="{F4CCC577-BB4A-4C94-9C8D-5CE767E3D51B}">
      <dgm:prSet/>
      <dgm:spPr/>
      <dgm:t>
        <a:bodyPr/>
        <a:lstStyle/>
        <a:p>
          <a:endParaRPr lang="en-US"/>
        </a:p>
      </dgm:t>
    </dgm:pt>
    <dgm:pt modelId="{819F7B57-99A4-48AB-9F97-CBE5F3B70AB9}">
      <dgm:prSet/>
      <dgm:spPr/>
      <dgm:t>
        <a:bodyPr/>
        <a:lstStyle/>
        <a:p>
          <a:r>
            <a:rPr lang="en-US"/>
            <a:t>The left-right rotation involves a left rotation on the left child, followed by a right rotation on the original node</a:t>
          </a:r>
        </a:p>
      </dgm:t>
    </dgm:pt>
    <dgm:pt modelId="{990FCA4B-6098-4DCD-A412-FB31CACA8114}" type="parTrans" cxnId="{48D3DBAD-288B-4AF9-8AC6-09B738FD8DD1}">
      <dgm:prSet/>
      <dgm:spPr/>
      <dgm:t>
        <a:bodyPr/>
        <a:lstStyle/>
        <a:p>
          <a:endParaRPr lang="en-US"/>
        </a:p>
      </dgm:t>
    </dgm:pt>
    <dgm:pt modelId="{B633D024-8D32-4496-9338-539EDA1F09CA}" type="sibTrans" cxnId="{48D3DBAD-288B-4AF9-8AC6-09B738FD8DD1}">
      <dgm:prSet/>
      <dgm:spPr/>
      <dgm:t>
        <a:bodyPr/>
        <a:lstStyle/>
        <a:p>
          <a:endParaRPr lang="en-US"/>
        </a:p>
      </dgm:t>
    </dgm:pt>
    <dgm:pt modelId="{05144532-8F48-488F-9EFC-0767851D3F22}">
      <dgm:prSet/>
      <dgm:spPr/>
      <dgm:t>
        <a:bodyPr/>
        <a:lstStyle/>
        <a:p>
          <a:r>
            <a:rPr lang="en-US"/>
            <a:t>This balances the height of the left and right subtrees</a:t>
          </a:r>
        </a:p>
      </dgm:t>
    </dgm:pt>
    <dgm:pt modelId="{CCA1992C-ED0D-4678-9577-D26C30E71816}" type="parTrans" cxnId="{E561A7FE-16DA-4CE8-A023-F9B9AF564910}">
      <dgm:prSet/>
      <dgm:spPr/>
      <dgm:t>
        <a:bodyPr/>
        <a:lstStyle/>
        <a:p>
          <a:endParaRPr lang="en-US"/>
        </a:p>
      </dgm:t>
    </dgm:pt>
    <dgm:pt modelId="{02C9A225-4FF3-45E0-9A0B-92499C6D7FEA}" type="sibTrans" cxnId="{E561A7FE-16DA-4CE8-A023-F9B9AF564910}">
      <dgm:prSet/>
      <dgm:spPr/>
      <dgm:t>
        <a:bodyPr/>
        <a:lstStyle/>
        <a:p>
          <a:endParaRPr lang="en-US"/>
        </a:p>
      </dgm:t>
    </dgm:pt>
    <dgm:pt modelId="{0961E05D-27CA-4476-B21A-BB1D89DB7391}" type="pres">
      <dgm:prSet presAssocID="{30A32DD6-6174-4888-8076-200218FFD87E}" presName="root" presStyleCnt="0">
        <dgm:presLayoutVars>
          <dgm:dir/>
          <dgm:resizeHandles val="exact"/>
        </dgm:presLayoutVars>
      </dgm:prSet>
      <dgm:spPr/>
    </dgm:pt>
    <dgm:pt modelId="{F9E43FA6-A856-46DB-80AA-3CB7B659C24C}" type="pres">
      <dgm:prSet presAssocID="{30A32DD6-6174-4888-8076-200218FFD87E}" presName="container" presStyleCnt="0">
        <dgm:presLayoutVars>
          <dgm:dir/>
          <dgm:resizeHandles val="exact"/>
        </dgm:presLayoutVars>
      </dgm:prSet>
      <dgm:spPr/>
    </dgm:pt>
    <dgm:pt modelId="{37EBC8D7-0D48-4DD9-BEFD-520D268783A0}" type="pres">
      <dgm:prSet presAssocID="{FF1F324A-5799-4834-B017-707988EC5B86}" presName="compNode" presStyleCnt="0"/>
      <dgm:spPr/>
    </dgm:pt>
    <dgm:pt modelId="{C73591D6-864D-4E54-9F07-14ECC9C54638}" type="pres">
      <dgm:prSet presAssocID="{FF1F324A-5799-4834-B017-707988EC5B86}" presName="iconBgRect" presStyleLbl="bgShp" presStyleIdx="0" presStyleCnt="3"/>
      <dgm:spPr/>
    </dgm:pt>
    <dgm:pt modelId="{ACCCAE5C-88AC-4965-ACDD-273BA1FBD196}" type="pres">
      <dgm:prSet presAssocID="{FF1F324A-5799-4834-B017-707988EC5B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 with Left Arrow"/>
        </a:ext>
      </dgm:extLst>
    </dgm:pt>
    <dgm:pt modelId="{448E6322-F42D-42A5-B759-532182380BF9}" type="pres">
      <dgm:prSet presAssocID="{FF1F324A-5799-4834-B017-707988EC5B86}" presName="spaceRect" presStyleCnt="0"/>
      <dgm:spPr/>
    </dgm:pt>
    <dgm:pt modelId="{EDA75DA5-10A3-47B7-B501-2F00022084D7}" type="pres">
      <dgm:prSet presAssocID="{FF1F324A-5799-4834-B017-707988EC5B86}" presName="textRect" presStyleLbl="revTx" presStyleIdx="0" presStyleCnt="3">
        <dgm:presLayoutVars>
          <dgm:chMax val="1"/>
          <dgm:chPref val="1"/>
        </dgm:presLayoutVars>
      </dgm:prSet>
      <dgm:spPr/>
    </dgm:pt>
    <dgm:pt modelId="{02301E68-2E0F-46CB-97E2-E62D9EDB90CB}" type="pres">
      <dgm:prSet presAssocID="{DBF12D3B-4CDA-4085-874C-6E9A5935BFF1}" presName="sibTrans" presStyleLbl="sibTrans2D1" presStyleIdx="0" presStyleCnt="0"/>
      <dgm:spPr/>
    </dgm:pt>
    <dgm:pt modelId="{8E9FBCF1-C424-4480-9F23-4F7F30AAD4C0}" type="pres">
      <dgm:prSet presAssocID="{819F7B57-99A4-48AB-9F97-CBE5F3B70AB9}" presName="compNode" presStyleCnt="0"/>
      <dgm:spPr/>
    </dgm:pt>
    <dgm:pt modelId="{2303E9AF-87D7-4C97-AC90-8B12E471D820}" type="pres">
      <dgm:prSet presAssocID="{819F7B57-99A4-48AB-9F97-CBE5F3B70AB9}" presName="iconBgRect" presStyleLbl="bgShp" presStyleIdx="1" presStyleCnt="3"/>
      <dgm:spPr/>
    </dgm:pt>
    <dgm:pt modelId="{4E8064F4-BD44-44BB-9640-3B0E7E9D4E11}" type="pres">
      <dgm:prSet presAssocID="{819F7B57-99A4-48AB-9F97-CBE5F3B70A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cle Arm"/>
        </a:ext>
      </dgm:extLst>
    </dgm:pt>
    <dgm:pt modelId="{241A91DA-3FCC-4092-8793-BC711A7F785A}" type="pres">
      <dgm:prSet presAssocID="{819F7B57-99A4-48AB-9F97-CBE5F3B70AB9}" presName="spaceRect" presStyleCnt="0"/>
      <dgm:spPr/>
    </dgm:pt>
    <dgm:pt modelId="{044BB08D-7047-4074-A0FE-BA5F1F0C40F0}" type="pres">
      <dgm:prSet presAssocID="{819F7B57-99A4-48AB-9F97-CBE5F3B70AB9}" presName="textRect" presStyleLbl="revTx" presStyleIdx="1" presStyleCnt="3">
        <dgm:presLayoutVars>
          <dgm:chMax val="1"/>
          <dgm:chPref val="1"/>
        </dgm:presLayoutVars>
      </dgm:prSet>
      <dgm:spPr/>
    </dgm:pt>
    <dgm:pt modelId="{40E143B0-80DD-4CF4-B1E7-A3892FB4F0B5}" type="pres">
      <dgm:prSet presAssocID="{B633D024-8D32-4496-9338-539EDA1F09CA}" presName="sibTrans" presStyleLbl="sibTrans2D1" presStyleIdx="0" presStyleCnt="0"/>
      <dgm:spPr/>
    </dgm:pt>
    <dgm:pt modelId="{71E09BE3-E48B-492D-91DF-69E445BBA0AA}" type="pres">
      <dgm:prSet presAssocID="{05144532-8F48-488F-9EFC-0767851D3F22}" presName="compNode" presStyleCnt="0"/>
      <dgm:spPr/>
    </dgm:pt>
    <dgm:pt modelId="{FF36720B-4CD6-44F5-A428-F2140C3D5CA3}" type="pres">
      <dgm:prSet presAssocID="{05144532-8F48-488F-9EFC-0767851D3F22}" presName="iconBgRect" presStyleLbl="bgShp" presStyleIdx="2" presStyleCnt="3"/>
      <dgm:spPr/>
    </dgm:pt>
    <dgm:pt modelId="{8CD0A284-252A-4635-A500-914DB3D811B8}" type="pres">
      <dgm:prSet presAssocID="{05144532-8F48-488F-9EFC-0767851D3F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e Arrow: Straight"/>
        </a:ext>
      </dgm:extLst>
    </dgm:pt>
    <dgm:pt modelId="{F4738B39-134E-4E86-B50B-87FF6CF1BC6C}" type="pres">
      <dgm:prSet presAssocID="{05144532-8F48-488F-9EFC-0767851D3F22}" presName="spaceRect" presStyleCnt="0"/>
      <dgm:spPr/>
    </dgm:pt>
    <dgm:pt modelId="{A6C4679F-5F9A-4FAA-8485-FD02801E363A}" type="pres">
      <dgm:prSet presAssocID="{05144532-8F48-488F-9EFC-0767851D3F22}" presName="textRect" presStyleLbl="revTx" presStyleIdx="2" presStyleCnt="3">
        <dgm:presLayoutVars>
          <dgm:chMax val="1"/>
          <dgm:chPref val="1"/>
        </dgm:presLayoutVars>
      </dgm:prSet>
      <dgm:spPr/>
    </dgm:pt>
  </dgm:ptLst>
  <dgm:cxnLst>
    <dgm:cxn modelId="{24834B2E-F03B-4430-9073-CB0F6BA1C206}" type="presOf" srcId="{B633D024-8D32-4496-9338-539EDA1F09CA}" destId="{40E143B0-80DD-4CF4-B1E7-A3892FB4F0B5}" srcOrd="0" destOrd="0" presId="urn:microsoft.com/office/officeart/2018/2/layout/IconCircleList"/>
    <dgm:cxn modelId="{66E1DF49-4DB3-4F59-A707-B7B798D0EED9}" type="presOf" srcId="{FF1F324A-5799-4834-B017-707988EC5B86}" destId="{EDA75DA5-10A3-47B7-B501-2F00022084D7}" srcOrd="0" destOrd="0" presId="urn:microsoft.com/office/officeart/2018/2/layout/IconCircleList"/>
    <dgm:cxn modelId="{F4CCC577-BB4A-4C94-9C8D-5CE767E3D51B}" srcId="{30A32DD6-6174-4888-8076-200218FFD87E}" destId="{FF1F324A-5799-4834-B017-707988EC5B86}" srcOrd="0" destOrd="0" parTransId="{21D9BF47-83CB-485A-BEC2-BF9111579C06}" sibTransId="{DBF12D3B-4CDA-4085-874C-6E9A5935BFF1}"/>
    <dgm:cxn modelId="{FDBC8A7C-E421-442C-A4C0-248DA2A09CD1}" type="presOf" srcId="{DBF12D3B-4CDA-4085-874C-6E9A5935BFF1}" destId="{02301E68-2E0F-46CB-97E2-E62D9EDB90CB}" srcOrd="0" destOrd="0" presId="urn:microsoft.com/office/officeart/2018/2/layout/IconCircleList"/>
    <dgm:cxn modelId="{E8CFE6A4-94B4-4566-A5EC-44729E996FF4}" type="presOf" srcId="{05144532-8F48-488F-9EFC-0767851D3F22}" destId="{A6C4679F-5F9A-4FAA-8485-FD02801E363A}" srcOrd="0" destOrd="0" presId="urn:microsoft.com/office/officeart/2018/2/layout/IconCircleList"/>
    <dgm:cxn modelId="{9D7FF8A7-FC26-4C8B-915A-AFF7EDEE76CF}" type="presOf" srcId="{819F7B57-99A4-48AB-9F97-CBE5F3B70AB9}" destId="{044BB08D-7047-4074-A0FE-BA5F1F0C40F0}" srcOrd="0" destOrd="0" presId="urn:microsoft.com/office/officeart/2018/2/layout/IconCircleList"/>
    <dgm:cxn modelId="{48D3DBAD-288B-4AF9-8AC6-09B738FD8DD1}" srcId="{30A32DD6-6174-4888-8076-200218FFD87E}" destId="{819F7B57-99A4-48AB-9F97-CBE5F3B70AB9}" srcOrd="1" destOrd="0" parTransId="{990FCA4B-6098-4DCD-A412-FB31CACA8114}" sibTransId="{B633D024-8D32-4496-9338-539EDA1F09CA}"/>
    <dgm:cxn modelId="{7BB603D1-7AE0-4733-9FED-C7438FDD53FB}" type="presOf" srcId="{30A32DD6-6174-4888-8076-200218FFD87E}" destId="{0961E05D-27CA-4476-B21A-BB1D89DB7391}" srcOrd="0" destOrd="0" presId="urn:microsoft.com/office/officeart/2018/2/layout/IconCircleList"/>
    <dgm:cxn modelId="{E561A7FE-16DA-4CE8-A023-F9B9AF564910}" srcId="{30A32DD6-6174-4888-8076-200218FFD87E}" destId="{05144532-8F48-488F-9EFC-0767851D3F22}" srcOrd="2" destOrd="0" parTransId="{CCA1992C-ED0D-4678-9577-D26C30E71816}" sibTransId="{02C9A225-4FF3-45E0-9A0B-92499C6D7FEA}"/>
    <dgm:cxn modelId="{0B237980-B0B3-44ED-AD62-0BC6282F3A47}" type="presParOf" srcId="{0961E05D-27CA-4476-B21A-BB1D89DB7391}" destId="{F9E43FA6-A856-46DB-80AA-3CB7B659C24C}" srcOrd="0" destOrd="0" presId="urn:microsoft.com/office/officeart/2018/2/layout/IconCircleList"/>
    <dgm:cxn modelId="{0528E177-B344-431A-92B7-B2610CB259A0}" type="presParOf" srcId="{F9E43FA6-A856-46DB-80AA-3CB7B659C24C}" destId="{37EBC8D7-0D48-4DD9-BEFD-520D268783A0}" srcOrd="0" destOrd="0" presId="urn:microsoft.com/office/officeart/2018/2/layout/IconCircleList"/>
    <dgm:cxn modelId="{0B4F606E-4974-4EFD-9221-E4368159E706}" type="presParOf" srcId="{37EBC8D7-0D48-4DD9-BEFD-520D268783A0}" destId="{C73591D6-864D-4E54-9F07-14ECC9C54638}" srcOrd="0" destOrd="0" presId="urn:microsoft.com/office/officeart/2018/2/layout/IconCircleList"/>
    <dgm:cxn modelId="{5B8892EF-C202-48B5-BE8A-1897139FFD6D}" type="presParOf" srcId="{37EBC8D7-0D48-4DD9-BEFD-520D268783A0}" destId="{ACCCAE5C-88AC-4965-ACDD-273BA1FBD196}" srcOrd="1" destOrd="0" presId="urn:microsoft.com/office/officeart/2018/2/layout/IconCircleList"/>
    <dgm:cxn modelId="{0D226292-4C20-4539-A4D4-10E2AAD22623}" type="presParOf" srcId="{37EBC8D7-0D48-4DD9-BEFD-520D268783A0}" destId="{448E6322-F42D-42A5-B759-532182380BF9}" srcOrd="2" destOrd="0" presId="urn:microsoft.com/office/officeart/2018/2/layout/IconCircleList"/>
    <dgm:cxn modelId="{35127266-5B1B-4CB8-9332-36207A5A76F8}" type="presParOf" srcId="{37EBC8D7-0D48-4DD9-BEFD-520D268783A0}" destId="{EDA75DA5-10A3-47B7-B501-2F00022084D7}" srcOrd="3" destOrd="0" presId="urn:microsoft.com/office/officeart/2018/2/layout/IconCircleList"/>
    <dgm:cxn modelId="{560008D8-C54A-4D53-8E82-029460B1616B}" type="presParOf" srcId="{F9E43FA6-A856-46DB-80AA-3CB7B659C24C}" destId="{02301E68-2E0F-46CB-97E2-E62D9EDB90CB}" srcOrd="1" destOrd="0" presId="urn:microsoft.com/office/officeart/2018/2/layout/IconCircleList"/>
    <dgm:cxn modelId="{7450A37B-AE10-4B6F-9207-854569742AD3}" type="presParOf" srcId="{F9E43FA6-A856-46DB-80AA-3CB7B659C24C}" destId="{8E9FBCF1-C424-4480-9F23-4F7F30AAD4C0}" srcOrd="2" destOrd="0" presId="urn:microsoft.com/office/officeart/2018/2/layout/IconCircleList"/>
    <dgm:cxn modelId="{A0A5A60D-A61E-440E-817D-9C7E0DDDDE22}" type="presParOf" srcId="{8E9FBCF1-C424-4480-9F23-4F7F30AAD4C0}" destId="{2303E9AF-87D7-4C97-AC90-8B12E471D820}" srcOrd="0" destOrd="0" presId="urn:microsoft.com/office/officeart/2018/2/layout/IconCircleList"/>
    <dgm:cxn modelId="{88419BC1-B174-46C9-BB27-2D7543C36B32}" type="presParOf" srcId="{8E9FBCF1-C424-4480-9F23-4F7F30AAD4C0}" destId="{4E8064F4-BD44-44BB-9640-3B0E7E9D4E11}" srcOrd="1" destOrd="0" presId="urn:microsoft.com/office/officeart/2018/2/layout/IconCircleList"/>
    <dgm:cxn modelId="{26E2A1F9-3734-409E-A19F-2D184C2F3087}" type="presParOf" srcId="{8E9FBCF1-C424-4480-9F23-4F7F30AAD4C0}" destId="{241A91DA-3FCC-4092-8793-BC711A7F785A}" srcOrd="2" destOrd="0" presId="urn:microsoft.com/office/officeart/2018/2/layout/IconCircleList"/>
    <dgm:cxn modelId="{AA99D1CE-EAE0-4C17-8226-44C3A00250F9}" type="presParOf" srcId="{8E9FBCF1-C424-4480-9F23-4F7F30AAD4C0}" destId="{044BB08D-7047-4074-A0FE-BA5F1F0C40F0}" srcOrd="3" destOrd="0" presId="urn:microsoft.com/office/officeart/2018/2/layout/IconCircleList"/>
    <dgm:cxn modelId="{50DAE5D3-39F8-49F5-BBDE-9E99BB527B22}" type="presParOf" srcId="{F9E43FA6-A856-46DB-80AA-3CB7B659C24C}" destId="{40E143B0-80DD-4CF4-B1E7-A3892FB4F0B5}" srcOrd="3" destOrd="0" presId="urn:microsoft.com/office/officeart/2018/2/layout/IconCircleList"/>
    <dgm:cxn modelId="{8CD953FA-9313-48C1-9201-A75A66665211}" type="presParOf" srcId="{F9E43FA6-A856-46DB-80AA-3CB7B659C24C}" destId="{71E09BE3-E48B-492D-91DF-69E445BBA0AA}" srcOrd="4" destOrd="0" presId="urn:microsoft.com/office/officeart/2018/2/layout/IconCircleList"/>
    <dgm:cxn modelId="{2229C7F5-877B-4796-8053-B61F099D89E5}" type="presParOf" srcId="{71E09BE3-E48B-492D-91DF-69E445BBA0AA}" destId="{FF36720B-4CD6-44F5-A428-F2140C3D5CA3}" srcOrd="0" destOrd="0" presId="urn:microsoft.com/office/officeart/2018/2/layout/IconCircleList"/>
    <dgm:cxn modelId="{7577D5C6-6D60-4D22-BE01-AC88AFD15F01}" type="presParOf" srcId="{71E09BE3-E48B-492D-91DF-69E445BBA0AA}" destId="{8CD0A284-252A-4635-A500-914DB3D811B8}" srcOrd="1" destOrd="0" presId="urn:microsoft.com/office/officeart/2018/2/layout/IconCircleList"/>
    <dgm:cxn modelId="{98BFE180-A037-4F65-8531-27E351719B13}" type="presParOf" srcId="{71E09BE3-E48B-492D-91DF-69E445BBA0AA}" destId="{F4738B39-134E-4E86-B50B-87FF6CF1BC6C}" srcOrd="2" destOrd="0" presId="urn:microsoft.com/office/officeart/2018/2/layout/IconCircleList"/>
    <dgm:cxn modelId="{8F21CBBA-9724-456D-836D-CA74B2C4617B}" type="presParOf" srcId="{71E09BE3-E48B-492D-91DF-69E445BBA0AA}" destId="{A6C4679F-5F9A-4FAA-8485-FD02801E363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06550-C0D0-4839-B377-5DAC403FB75C}">
      <dsp:nvSpPr>
        <dsp:cNvPr id="0" name=""/>
        <dsp:cNvSpPr/>
      </dsp:nvSpPr>
      <dsp:spPr>
        <a:xfrm>
          <a:off x="0" y="673"/>
          <a:ext cx="6364224" cy="15749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C16C0-1CA6-46F6-9A18-B87122457937}">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92D53-BEBA-4AF2-898F-8E176FD61C0D}">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a:t>Welcome to this presentation on AVL Trees</a:t>
          </a:r>
        </a:p>
      </dsp:txBody>
      <dsp:txXfrm>
        <a:off x="1819120" y="673"/>
        <a:ext cx="4545103" cy="1574995"/>
      </dsp:txXfrm>
    </dsp:sp>
    <dsp:sp modelId="{43DD58FE-9F97-4FB7-BCF9-C83BC3B346BB}">
      <dsp:nvSpPr>
        <dsp:cNvPr id="0" name=""/>
        <dsp:cNvSpPr/>
      </dsp:nvSpPr>
      <dsp:spPr>
        <a:xfrm>
          <a:off x="0" y="1969418"/>
          <a:ext cx="6364224" cy="157499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7895C-C309-4118-9098-A29B1E10C473}">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533AB0-A2E0-4DBF-997D-CFA9ADE72E2A}">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a:t>AVL Trees are a type of self-balancing binary search tree that was invented by Adelson-Velskii and Landis in 1962</a:t>
          </a:r>
        </a:p>
      </dsp:txBody>
      <dsp:txXfrm>
        <a:off x="1819120" y="1969418"/>
        <a:ext cx="4545103" cy="1574995"/>
      </dsp:txXfrm>
    </dsp:sp>
    <dsp:sp modelId="{AE28249C-F5A9-4B1C-880D-913694946111}">
      <dsp:nvSpPr>
        <dsp:cNvPr id="0" name=""/>
        <dsp:cNvSpPr/>
      </dsp:nvSpPr>
      <dsp:spPr>
        <a:xfrm>
          <a:off x="0" y="3938162"/>
          <a:ext cx="6364224" cy="157499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7A91B-CDAA-47A1-AF51-6FF2ED81B894}">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6B1AC-AF24-47CF-AF6F-FFD19D149DF0}">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a:t>This presentation will cover the basic concepts of AVL Trees, their properties, and how they work</a:t>
          </a:r>
        </a:p>
      </dsp:txBody>
      <dsp:txXfrm>
        <a:off x="1819120" y="3938162"/>
        <a:ext cx="4545103" cy="1574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7E0B8-03DC-4A77-A86E-EAFEE01EAA58}">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5C73C2-27AF-461E-8C56-B74F1A0D8AA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062A82-77E3-40FB-BFFF-5ED30CE79A76}">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The balance factor of a node in an AVL Tree is the difference between the heights of the left and right subtrees</a:t>
          </a:r>
        </a:p>
      </dsp:txBody>
      <dsp:txXfrm>
        <a:off x="75768" y="3053169"/>
        <a:ext cx="3093750" cy="720000"/>
      </dsp:txXfrm>
    </dsp:sp>
    <dsp:sp modelId="{E3FC6AFB-3AE8-4C4E-B573-659D3B7B1E81}">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CE731-43DD-48AD-886E-A82E79CA7CE2}">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9999D-AF4B-466B-B7F3-FCCA8CDCF65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The balance factor of a node can be -1, 0, or 1 in an AVL Tree</a:t>
          </a:r>
        </a:p>
      </dsp:txBody>
      <dsp:txXfrm>
        <a:off x="3710925" y="3053169"/>
        <a:ext cx="3093750" cy="720000"/>
      </dsp:txXfrm>
    </dsp:sp>
    <dsp:sp modelId="{75F4032C-ECA5-43BF-AB0F-6CDB91672D4B}">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605FD-F8C5-43B5-8C4C-53E3E4DB5278}">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8DE8C-8E89-491D-A182-22EF258725C4}">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The tree is considered balanced if the balance factor of each node is within this range</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856B-DCE4-4D8C-84D9-42C8D10F88C7}">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DEA51-0898-4EC3-A0D3-4F912EF2332F}">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If a node's balance factor is outside the range of -1 to 1, the tree needs to be rebalanced</a:t>
          </a:r>
        </a:p>
      </dsp:txBody>
      <dsp:txXfrm>
        <a:off x="417971" y="2644140"/>
        <a:ext cx="2889450" cy="720000"/>
      </dsp:txXfrm>
    </dsp:sp>
    <dsp:sp modelId="{104F5500-2AE0-4F92-AFDD-56056862B5F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0978C-4B26-4912-887B-DAEEB0B618AA}">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This is achieved by performing rotations on the nodes in the tree</a:t>
          </a:r>
        </a:p>
      </dsp:txBody>
      <dsp:txXfrm>
        <a:off x="3813075" y="2644140"/>
        <a:ext cx="2889450" cy="720000"/>
      </dsp:txXfrm>
    </dsp:sp>
    <dsp:sp modelId="{1E85CAEB-6F68-478C-882B-7C07B63C8F8C}">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351B9-E996-486A-B23F-24DA7E0F8591}">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There are four types of rotations: left rotation, right rotation, left-right rotation, and right-left rotation</a:t>
          </a:r>
        </a:p>
      </dsp:txBody>
      <dsp:txXfrm>
        <a:off x="7208178" y="2644140"/>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EC184-D900-4605-98E4-BFF977B89E8E}">
      <dsp:nvSpPr>
        <dsp:cNvPr id="0" name=""/>
        <dsp:cNvSpPr/>
      </dsp:nvSpPr>
      <dsp:spPr>
        <a:xfrm>
          <a:off x="3364992" y="2124"/>
          <a:ext cx="3785616"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 left rotation is performed when the balance factor of a node is greater than 1</a:t>
          </a:r>
        </a:p>
      </dsp:txBody>
      <dsp:txXfrm>
        <a:off x="3433446" y="70578"/>
        <a:ext cx="3648708" cy="1265378"/>
      </dsp:txXfrm>
    </dsp:sp>
    <dsp:sp modelId="{8E4A9944-E8E5-4F81-9FD9-75CB8B332179}">
      <dsp:nvSpPr>
        <dsp:cNvPr id="0" name=""/>
        <dsp:cNvSpPr/>
      </dsp:nvSpPr>
      <dsp:spPr>
        <a:xfrm>
          <a:off x="3364992" y="1474525"/>
          <a:ext cx="3785616"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The left rotation moves the node down to its left child and moves the right child up to the original node's position</a:t>
          </a:r>
        </a:p>
      </dsp:txBody>
      <dsp:txXfrm>
        <a:off x="3433446" y="1542979"/>
        <a:ext cx="3648708" cy="1265378"/>
      </dsp:txXfrm>
    </dsp:sp>
    <dsp:sp modelId="{4B1E1B9C-EF5D-4D08-B6E6-BB82DBDF0A90}">
      <dsp:nvSpPr>
        <dsp:cNvPr id="0" name=""/>
        <dsp:cNvSpPr/>
      </dsp:nvSpPr>
      <dsp:spPr>
        <a:xfrm>
          <a:off x="3364992" y="2946926"/>
          <a:ext cx="3785616"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This balances the height of the left and right subtrees</a:t>
          </a:r>
        </a:p>
      </dsp:txBody>
      <dsp:txXfrm>
        <a:off x="3433446" y="3015380"/>
        <a:ext cx="3648708" cy="1265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765C3-CD8A-4540-81B9-1F9CACB1635A}">
      <dsp:nvSpPr>
        <dsp:cNvPr id="0" name=""/>
        <dsp:cNvSpPr/>
      </dsp:nvSpPr>
      <dsp:spPr>
        <a:xfrm>
          <a:off x="0" y="48969"/>
          <a:ext cx="10515600"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A right rotation is performed when the balance factor of a node is less than -1</a:t>
          </a:r>
        </a:p>
      </dsp:txBody>
      <dsp:txXfrm>
        <a:off x="66025" y="114994"/>
        <a:ext cx="10383550" cy="1220470"/>
      </dsp:txXfrm>
    </dsp:sp>
    <dsp:sp modelId="{2D978374-55FD-4EDA-B315-BE2B6CD39EFA}">
      <dsp:nvSpPr>
        <dsp:cNvPr id="0" name=""/>
        <dsp:cNvSpPr/>
      </dsp:nvSpPr>
      <dsp:spPr>
        <a:xfrm>
          <a:off x="0" y="1499409"/>
          <a:ext cx="10515600" cy="1352520"/>
        </a:xfrm>
        <a:prstGeom prst="roundRect">
          <a:avLst/>
        </a:prstGeom>
        <a:solidFill>
          <a:schemeClr val="accent2">
            <a:hueOff val="3183231"/>
            <a:satOff val="54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The right rotation moves the node down to its right child and moves the left child up to the original node's position</a:t>
          </a:r>
        </a:p>
      </dsp:txBody>
      <dsp:txXfrm>
        <a:off x="66025" y="1565434"/>
        <a:ext cx="10383550" cy="1220470"/>
      </dsp:txXfrm>
    </dsp:sp>
    <dsp:sp modelId="{9F0C35DD-9F6D-4D54-8531-0DDAE7B07DF9}">
      <dsp:nvSpPr>
        <dsp:cNvPr id="0" name=""/>
        <dsp:cNvSpPr/>
      </dsp:nvSpPr>
      <dsp:spPr>
        <a:xfrm>
          <a:off x="0" y="2949848"/>
          <a:ext cx="10515600" cy="1352520"/>
        </a:xfrm>
        <a:prstGeom prst="round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This balances the height of the left and right subtrees</a:t>
          </a:r>
        </a:p>
      </dsp:txBody>
      <dsp:txXfrm>
        <a:off x="66025" y="3015873"/>
        <a:ext cx="10383550" cy="1220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591D6-864D-4E54-9F07-14ECC9C54638}">
      <dsp:nvSpPr>
        <dsp:cNvPr id="0" name=""/>
        <dsp:cNvSpPr/>
      </dsp:nvSpPr>
      <dsp:spPr>
        <a:xfrm>
          <a:off x="82613" y="172704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CAE5C-88AC-4965-ACDD-273BA1FBD196}">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75DA5-10A3-47B7-B501-2F00022084D7}">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A left-right rotation is performed when the balance factor of a node's left child is less than -1</a:t>
          </a:r>
        </a:p>
      </dsp:txBody>
      <dsp:txXfrm>
        <a:off x="1172126" y="1727046"/>
        <a:ext cx="2114937" cy="897246"/>
      </dsp:txXfrm>
    </dsp:sp>
    <dsp:sp modelId="{2303E9AF-87D7-4C97-AC90-8B12E471D820}">
      <dsp:nvSpPr>
        <dsp:cNvPr id="0" name=""/>
        <dsp:cNvSpPr/>
      </dsp:nvSpPr>
      <dsp:spPr>
        <a:xfrm>
          <a:off x="3655575" y="172704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064F4-BD44-44BB-9640-3B0E7E9D4E11}">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BB08D-7047-4074-A0FE-BA5F1F0C40F0}">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The left-right rotation involves a left rotation on the left child, followed by a right rotation on the original node</a:t>
          </a:r>
        </a:p>
      </dsp:txBody>
      <dsp:txXfrm>
        <a:off x="4745088" y="1727046"/>
        <a:ext cx="2114937" cy="897246"/>
      </dsp:txXfrm>
    </dsp:sp>
    <dsp:sp modelId="{FF36720B-4CD6-44F5-A428-F2140C3D5CA3}">
      <dsp:nvSpPr>
        <dsp:cNvPr id="0" name=""/>
        <dsp:cNvSpPr/>
      </dsp:nvSpPr>
      <dsp:spPr>
        <a:xfrm>
          <a:off x="7228536" y="172704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0A284-252A-4635-A500-914DB3D811B8}">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4679F-5F9A-4FAA-8485-FD02801E363A}">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This balances the height of the left and right subtrees</a:t>
          </a:r>
        </a:p>
      </dsp:txBody>
      <dsp:txXfrm>
        <a:off x="8318049" y="1727046"/>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7105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379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323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542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4156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822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7352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612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800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8398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1438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069693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0.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E6C04-BE6B-DEDB-AC50-D1C88EE3989B}"/>
              </a:ext>
            </a:extLst>
          </p:cNvPr>
          <p:cNvPicPr>
            <a:picLocks noChangeAspect="1"/>
          </p:cNvPicPr>
          <p:nvPr/>
        </p:nvPicPr>
        <p:blipFill rotWithShape="1">
          <a:blip r:embed="rId2"/>
          <a:srcRect l="908" t="14788" r="8177" b="-7"/>
          <a:stretch/>
        </p:blipFill>
        <p:spPr>
          <a:xfrm>
            <a:off x="20" y="10"/>
            <a:ext cx="12191981" cy="6857990"/>
          </a:xfrm>
          <a:prstGeom prst="rect">
            <a:avLst/>
          </a:prstGeom>
        </p:spPr>
      </p:pic>
      <p:sp>
        <p:nvSpPr>
          <p:cNvPr id="2" name="Title 1"/>
          <p:cNvSpPr>
            <a:spLocks noGrp="1"/>
          </p:cNvSpPr>
          <p:nvPr>
            <p:ph type="ctrTitle"/>
          </p:nvPr>
        </p:nvSpPr>
        <p:spPr>
          <a:xfrm>
            <a:off x="404553" y="3091928"/>
            <a:ext cx="9078562" cy="2387600"/>
          </a:xfrm>
        </p:spPr>
        <p:txBody>
          <a:bodyPr>
            <a:normAutofit/>
          </a:bodyPr>
          <a:lstStyle/>
          <a:p>
            <a:pPr algn="l"/>
            <a:r>
              <a:rPr lang="en-US" sz="6600">
                <a:cs typeface="Calibri Light"/>
              </a:rPr>
              <a:t>AVL Trees</a:t>
            </a:r>
            <a:endParaRPr lang="en-US" sz="6600"/>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a:cs typeface="Calibri"/>
              </a:rPr>
              <a:t>By John, Samuel, Ken, and Rick</a:t>
            </a: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C0A4B510-2804-FA72-27DE-2EF4A5A209C4}"/>
              </a:ext>
            </a:extLst>
          </p:cNvPr>
          <p:cNvPicPr>
            <a:picLocks noChangeAspect="1"/>
          </p:cNvPicPr>
          <p:nvPr/>
        </p:nvPicPr>
        <p:blipFill rotWithShape="1">
          <a:blip r:embed="rId2"/>
          <a:srcRect t="5436" r="10" b="10"/>
          <a:stretch/>
        </p:blipFill>
        <p:spPr>
          <a:xfrm>
            <a:off x="1" y="10"/>
            <a:ext cx="12188724" cy="6857990"/>
          </a:xfrm>
          <a:prstGeom prst="rect">
            <a:avLst/>
          </a:prstGeom>
        </p:spPr>
      </p:pic>
      <p:sp>
        <p:nvSpPr>
          <p:cNvPr id="2" name="Title 1">
            <a:extLst>
              <a:ext uri="{FF2B5EF4-FFF2-40B4-BE49-F238E27FC236}">
                <a16:creationId xmlns:a16="http://schemas.microsoft.com/office/drawing/2014/main" id="{0F8F1DB3-1F3B-0E2B-676D-FD316A694FFD}"/>
              </a:ext>
            </a:extLst>
          </p:cNvPr>
          <p:cNvSpPr>
            <a:spLocks noGrp="1"/>
          </p:cNvSpPr>
          <p:nvPr>
            <p:ph type="title"/>
          </p:nvPr>
        </p:nvSpPr>
        <p:spPr>
          <a:xfrm>
            <a:off x="7316456" y="347196"/>
            <a:ext cx="3822189" cy="1899912"/>
          </a:xfrm>
        </p:spPr>
        <p:txBody>
          <a:bodyPr>
            <a:normAutofit/>
          </a:bodyPr>
          <a:lstStyle/>
          <a:p>
            <a:r>
              <a:rPr lang="en-US" sz="4000">
                <a:ea typeface="+mj-lt"/>
                <a:cs typeface="+mj-lt"/>
              </a:rPr>
              <a:t>Right -Left Rotation</a:t>
            </a:r>
            <a:endParaRPr lang="en-US" sz="4000"/>
          </a:p>
        </p:txBody>
      </p:sp>
      <p:sp>
        <p:nvSpPr>
          <p:cNvPr id="3" name="Content Placeholder 2">
            <a:extLst>
              <a:ext uri="{FF2B5EF4-FFF2-40B4-BE49-F238E27FC236}">
                <a16:creationId xmlns:a16="http://schemas.microsoft.com/office/drawing/2014/main" id="{688C0877-154E-07FD-73C6-A53BD18C1B7C}"/>
              </a:ext>
            </a:extLst>
          </p:cNvPr>
          <p:cNvSpPr>
            <a:spLocks noGrp="1"/>
          </p:cNvSpPr>
          <p:nvPr>
            <p:ph idx="1"/>
          </p:nvPr>
        </p:nvSpPr>
        <p:spPr>
          <a:xfrm>
            <a:off x="646716" y="3178272"/>
            <a:ext cx="3822189" cy="3572433"/>
          </a:xfrm>
        </p:spPr>
        <p:txBody>
          <a:bodyPr vert="horz" lIns="91440" tIns="45720" rIns="91440" bIns="45720" rtlCol="0" anchor="t">
            <a:normAutofit/>
          </a:bodyPr>
          <a:lstStyle/>
          <a:p>
            <a:r>
              <a:rPr lang="en-US" sz="1800">
                <a:ea typeface="+mn-lt"/>
                <a:cs typeface="+mn-lt"/>
              </a:rPr>
              <a:t>A right-left rotation is performed when the balance factor of a node's right child is greater than 1</a:t>
            </a:r>
            <a:endParaRPr lang="en-US" sz="1800">
              <a:ea typeface="Calibri"/>
              <a:cs typeface="Calibri" panose="020F0502020204030204"/>
            </a:endParaRPr>
          </a:p>
          <a:p>
            <a:r>
              <a:rPr lang="en-US" sz="2000">
                <a:ea typeface="+mn-lt"/>
                <a:cs typeface="+mn-lt"/>
              </a:rPr>
              <a:t>The right-left rotation involves a right rotation on the right child, followed by a left rotation on the original node</a:t>
            </a:r>
            <a:endParaRPr lang="en-US" sz="2000"/>
          </a:p>
          <a:p>
            <a:endParaRPr lang="en-US" sz="2000">
              <a:ea typeface="Calibri"/>
              <a:cs typeface="Calibri"/>
            </a:endParaRPr>
          </a:p>
          <a:p>
            <a:r>
              <a:rPr lang="en-US" sz="2000">
                <a:ea typeface="Calibri"/>
                <a:cs typeface="Calibri"/>
              </a:rPr>
              <a:t>This balances the height of the left and right subtrees</a:t>
            </a:r>
            <a:endParaRPr lang="en-US" sz="2000">
              <a:cs typeface="Calibri"/>
            </a:endParaRPr>
          </a:p>
        </p:txBody>
      </p:sp>
      <p:pic>
        <p:nvPicPr>
          <p:cNvPr id="4" name="Picture 5" descr="Timeline&#10;&#10;Description automatically generated">
            <a:extLst>
              <a:ext uri="{FF2B5EF4-FFF2-40B4-BE49-F238E27FC236}">
                <a16:creationId xmlns:a16="http://schemas.microsoft.com/office/drawing/2014/main" id="{768BA7F5-10A7-E606-CB25-74DD61D115B3}"/>
              </a:ext>
            </a:extLst>
          </p:cNvPr>
          <p:cNvPicPr>
            <a:picLocks noChangeAspect="1"/>
          </p:cNvPicPr>
          <p:nvPr/>
        </p:nvPicPr>
        <p:blipFill>
          <a:blip r:embed="rId3"/>
          <a:stretch>
            <a:fillRect/>
          </a:stretch>
        </p:blipFill>
        <p:spPr>
          <a:xfrm>
            <a:off x="161365" y="188889"/>
            <a:ext cx="6373904" cy="2871927"/>
          </a:xfrm>
          <a:prstGeom prst="rect">
            <a:avLst/>
          </a:prstGeom>
        </p:spPr>
      </p:pic>
    </p:spTree>
    <p:extLst>
      <p:ext uri="{BB962C8B-B14F-4D97-AF65-F5344CB8AC3E}">
        <p14:creationId xmlns:p14="http://schemas.microsoft.com/office/powerpoint/2010/main" val="216931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52AF9-0BF0-127A-2FD7-1A53E093BB25}"/>
              </a:ext>
            </a:extLst>
          </p:cNvPr>
          <p:cNvSpPr>
            <a:spLocks noGrp="1"/>
          </p:cNvSpPr>
          <p:nvPr>
            <p:ph type="title"/>
          </p:nvPr>
        </p:nvSpPr>
        <p:spPr>
          <a:xfrm>
            <a:off x="6513788" y="365125"/>
            <a:ext cx="4840010" cy="1807305"/>
          </a:xfrm>
        </p:spPr>
        <p:txBody>
          <a:bodyPr>
            <a:normAutofit/>
          </a:bodyPr>
          <a:lstStyle/>
          <a:p>
            <a:r>
              <a:rPr lang="en-US">
                <a:cs typeface="Calibri Light"/>
              </a:rPr>
              <a:t>Real World Application</a:t>
            </a:r>
            <a:endParaRPr lang="en-US"/>
          </a:p>
        </p:txBody>
      </p:sp>
      <p:pic>
        <p:nvPicPr>
          <p:cNvPr id="14" name="Picture 4" descr="Computer script on a screen">
            <a:extLst>
              <a:ext uri="{FF2B5EF4-FFF2-40B4-BE49-F238E27FC236}">
                <a16:creationId xmlns:a16="http://schemas.microsoft.com/office/drawing/2014/main" id="{A173C9FB-BB0D-503B-339B-4D8B8E4DB654}"/>
              </a:ext>
            </a:extLst>
          </p:cNvPr>
          <p:cNvPicPr>
            <a:picLocks noChangeAspect="1"/>
          </p:cNvPicPr>
          <p:nvPr/>
        </p:nvPicPr>
        <p:blipFill rotWithShape="1">
          <a:blip r:embed="rId2"/>
          <a:srcRect l="1786" r="38767"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728E401-D748-BF09-BA07-20DE911A9B7C}"/>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400">
                <a:ea typeface="+mn-lt"/>
                <a:cs typeface="+mn-lt"/>
              </a:rPr>
              <a:t>Databases: AVL trees can be used to implement indexing in databases. They provide efficient search, insertion, and deletion operations on large data sets.</a:t>
            </a:r>
            <a:endParaRPr lang="en-US" sz="1400">
              <a:cs typeface="Calibri" panose="020F0502020204030204"/>
            </a:endParaRPr>
          </a:p>
          <a:p>
            <a:r>
              <a:rPr lang="en-US" sz="1400">
                <a:ea typeface="+mn-lt"/>
                <a:cs typeface="+mn-lt"/>
              </a:rPr>
              <a:t>Text editors: AVL trees can be used to implement efficient algorithms for searching and manipulating text in text editors. They can be used to implement features like search, replace, and undo.</a:t>
            </a:r>
            <a:endParaRPr lang="en-US" sz="1400"/>
          </a:p>
          <a:p>
            <a:r>
              <a:rPr lang="en-US" sz="1400">
                <a:ea typeface="+mn-lt"/>
                <a:cs typeface="+mn-lt"/>
              </a:rPr>
              <a:t>Compilers: AVL trees can be used to implement symbol tables in compilers. Symbol tables are used to store information about variables, functions, and other symbols used in the code. AVL trees provide efficient search, insertion, and deletion operations on symbol tables.</a:t>
            </a:r>
            <a:endParaRPr lang="en-US" sz="1400"/>
          </a:p>
          <a:p>
            <a:r>
              <a:rPr lang="en-US" sz="1400">
                <a:ea typeface="+mn-lt"/>
                <a:cs typeface="+mn-lt"/>
              </a:rPr>
              <a:t>Network routing: AVL trees can be used to implement routing tables in computer networks. Routing tables are used to store information about the paths that data packets can take to reach their destination. AVL trees provide efficient search and insertion operations on routing tables.</a:t>
            </a:r>
            <a:endParaRPr lang="en-US" sz="1400"/>
          </a:p>
          <a:p>
            <a:endParaRPr lang="en-US" sz="1400">
              <a:cs typeface="Calibri"/>
            </a:endParaRPr>
          </a:p>
        </p:txBody>
      </p:sp>
    </p:spTree>
    <p:extLst>
      <p:ext uri="{BB962C8B-B14F-4D97-AF65-F5344CB8AC3E}">
        <p14:creationId xmlns:p14="http://schemas.microsoft.com/office/powerpoint/2010/main" val="1814681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0D6772-5550-42D5-B8BC-CDE283656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7DB0DD1-0F30-4B7E-A6DC-3DDA7D5B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5" descr="Small tree">
            <a:extLst>
              <a:ext uri="{FF2B5EF4-FFF2-40B4-BE49-F238E27FC236}">
                <a16:creationId xmlns:a16="http://schemas.microsoft.com/office/drawing/2014/main" id="{7B6B914A-7305-1A94-9AF7-CE189139D922}"/>
              </a:ext>
            </a:extLst>
          </p:cNvPr>
          <p:cNvPicPr>
            <a:picLocks noChangeAspect="1"/>
          </p:cNvPicPr>
          <p:nvPr/>
        </p:nvPicPr>
        <p:blipFill rotWithShape="1">
          <a:blip r:embed="rId2">
            <a:alphaModFix amt="60000"/>
          </a:blip>
          <a:srcRect t="3406" b="12324"/>
          <a:stretch/>
        </p:blipFill>
        <p:spPr>
          <a:xfrm>
            <a:off x="-1" y="10"/>
            <a:ext cx="12192001" cy="6857990"/>
          </a:xfrm>
          <a:prstGeom prst="rect">
            <a:avLst/>
          </a:prstGeom>
        </p:spPr>
      </p:pic>
      <p:sp>
        <p:nvSpPr>
          <p:cNvPr id="2" name="Title 1">
            <a:extLst>
              <a:ext uri="{FF2B5EF4-FFF2-40B4-BE49-F238E27FC236}">
                <a16:creationId xmlns:a16="http://schemas.microsoft.com/office/drawing/2014/main" id="{3FFDA044-11EE-7772-FBB8-B084C20C9A9E}"/>
              </a:ext>
            </a:extLst>
          </p:cNvPr>
          <p:cNvSpPr>
            <a:spLocks noGrp="1"/>
          </p:cNvSpPr>
          <p:nvPr>
            <p:ph type="title"/>
          </p:nvPr>
        </p:nvSpPr>
        <p:spPr>
          <a:xfrm>
            <a:off x="838199" y="1671569"/>
            <a:ext cx="4155825" cy="4072044"/>
          </a:xfrm>
        </p:spPr>
        <p:txBody>
          <a:bodyPr vert="horz" lIns="91440" tIns="45720" rIns="91440" bIns="45720" rtlCol="0" anchor="t">
            <a:normAutofit/>
          </a:bodyPr>
          <a:lstStyle/>
          <a:p>
            <a:r>
              <a:rPr lang="en-US" sz="4400" u="sng">
                <a:solidFill>
                  <a:srgbClr val="FFFFFF"/>
                </a:solidFill>
              </a:rPr>
              <a:t>Comparison</a:t>
            </a:r>
          </a:p>
        </p:txBody>
      </p:sp>
      <p:sp>
        <p:nvSpPr>
          <p:cNvPr id="3" name="Content Placeholder 2">
            <a:extLst>
              <a:ext uri="{FF2B5EF4-FFF2-40B4-BE49-F238E27FC236}">
                <a16:creationId xmlns:a16="http://schemas.microsoft.com/office/drawing/2014/main" id="{5954C376-8744-0623-F465-601246E3EFBB}"/>
              </a:ext>
            </a:extLst>
          </p:cNvPr>
          <p:cNvSpPr>
            <a:spLocks noGrp="1"/>
          </p:cNvSpPr>
          <p:nvPr>
            <p:ph type="body" sz="half" idx="2"/>
          </p:nvPr>
        </p:nvSpPr>
        <p:spPr>
          <a:xfrm>
            <a:off x="5186551" y="1671569"/>
            <a:ext cx="6167248" cy="4072044"/>
          </a:xfrm>
        </p:spPr>
        <p:txBody>
          <a:bodyPr vert="horz" lIns="91440" tIns="45720" rIns="91440" bIns="45720" rtlCol="0">
            <a:normAutofit/>
          </a:bodyPr>
          <a:lstStyle/>
          <a:p>
            <a:pPr indent="-228600">
              <a:buFont typeface="Arial" panose="020B0604020202020204" pitchFamily="34" charset="0"/>
              <a:buChar char="•"/>
            </a:pPr>
            <a:r>
              <a:rPr lang="en-US" sz="2000">
                <a:solidFill>
                  <a:srgbClr val="FFFFFF"/>
                </a:solidFill>
              </a:rPr>
              <a:t>A self-balancing binary search tree is a type of binary search tree that automatically keeps its height balanced as elements are inserted or deleted. </a:t>
            </a:r>
          </a:p>
          <a:p>
            <a:pPr indent="-228600">
              <a:buFont typeface="Arial" panose="020B0604020202020204" pitchFamily="34" charset="0"/>
              <a:buChar char="•"/>
            </a:pPr>
            <a:r>
              <a:rPr lang="en-US" sz="2000">
                <a:solidFill>
                  <a:srgbClr val="FFFFFF"/>
                </a:solidFill>
              </a:rPr>
              <a:t>In a binary search tree, the height of the tree can have a significant impact on the performance of operations such as search, insert, and delete.</a:t>
            </a:r>
          </a:p>
          <a:p>
            <a:pPr indent="-228600">
              <a:buFont typeface="Arial" panose="020B0604020202020204" pitchFamily="34" charset="0"/>
              <a:buChar char="•"/>
            </a:pPr>
            <a:r>
              <a:rPr lang="en-US" sz="2000">
                <a:solidFill>
                  <a:srgbClr val="FFFFFF"/>
                </a:solidFill>
              </a:rPr>
              <a:t> A self-balancing binary search tree is designed to ensure that the height of the tree does not become too large, which would lead to degraded performance.</a:t>
            </a:r>
          </a:p>
          <a:p>
            <a:pPr indent="-228600">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171651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270A7-64AE-F7F4-4D81-BEF04FF84187}"/>
              </a:ext>
            </a:extLst>
          </p:cNvPr>
          <p:cNvSpPr>
            <a:spLocks noGrp="1"/>
          </p:cNvSpPr>
          <p:nvPr>
            <p:ph type="title"/>
          </p:nvPr>
        </p:nvSpPr>
        <p:spPr>
          <a:xfrm>
            <a:off x="838201" y="365125"/>
            <a:ext cx="5251316" cy="1807305"/>
          </a:xfrm>
        </p:spPr>
        <p:txBody>
          <a:bodyPr>
            <a:normAutofit/>
          </a:bodyPr>
          <a:lstStyle/>
          <a:p>
            <a:r>
              <a:rPr lang="en-US">
                <a:cs typeface="Calibri Light"/>
              </a:rPr>
              <a:t>AVL vs Self Balancing Binary</a:t>
            </a:r>
          </a:p>
        </p:txBody>
      </p:sp>
      <p:sp>
        <p:nvSpPr>
          <p:cNvPr id="3" name="Content Placeholder 2">
            <a:extLst>
              <a:ext uri="{FF2B5EF4-FFF2-40B4-BE49-F238E27FC236}">
                <a16:creationId xmlns:a16="http://schemas.microsoft.com/office/drawing/2014/main" id="{6389E6AC-B493-5756-F4D5-032FE3EC80D9}"/>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1600" b="1">
                <a:latin typeface="Times New Roman"/>
                <a:ea typeface="+mn-lt"/>
                <a:cs typeface="+mn-lt"/>
              </a:rPr>
              <a:t>Self-balancing binary search trees achieve this balance through a variety of techniques, such as rotating or restructuring the tree when necessary to maintain a specific balance condition. </a:t>
            </a:r>
          </a:p>
          <a:p>
            <a:r>
              <a:rPr lang="en-US" sz="1600" b="1">
                <a:latin typeface="Times New Roman"/>
                <a:ea typeface="+mn-lt"/>
                <a:cs typeface="+mn-lt"/>
              </a:rPr>
              <a:t>The balance condition varies depending on the type of self-balancing binary search tree used. </a:t>
            </a:r>
          </a:p>
          <a:p>
            <a:r>
              <a:rPr lang="en-US" sz="1600" b="1">
                <a:latin typeface="Times New Roman"/>
                <a:ea typeface="+mn-lt"/>
                <a:cs typeface="+mn-lt"/>
              </a:rPr>
              <a:t>For example, AVL Trees maintain a balance condition where the heights of the left and right subtrees of any node differ by at most one, while Red-Black Trees maintain a balance condition where the tree is always approximately balanced, with the maximum difference in height between any two subtrees being at most a factor of two.</a:t>
            </a:r>
            <a:endParaRPr lang="en-US" sz="1600" b="1">
              <a:latin typeface="Times New Roman"/>
              <a:cs typeface="Calibri"/>
            </a:endParaRPr>
          </a:p>
        </p:txBody>
      </p:sp>
      <p:pic>
        <p:nvPicPr>
          <p:cNvPr id="4" name="Picture 5" descr="A picture containing tree, outdoor, plant&#10;&#10;Description automatically generated">
            <a:extLst>
              <a:ext uri="{FF2B5EF4-FFF2-40B4-BE49-F238E27FC236}">
                <a16:creationId xmlns:a16="http://schemas.microsoft.com/office/drawing/2014/main" id="{DFF4E4FB-1889-7DC8-0807-395C7B74CA5F}"/>
              </a:ext>
            </a:extLst>
          </p:cNvPr>
          <p:cNvPicPr>
            <a:picLocks noChangeAspect="1"/>
          </p:cNvPicPr>
          <p:nvPr/>
        </p:nvPicPr>
        <p:blipFill rotWithShape="1">
          <a:blip r:embed="rId2"/>
          <a:srcRect l="39973" r="198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3997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576A-D09C-5CF7-AF4E-832344FE9D53}"/>
              </a:ext>
            </a:extLst>
          </p:cNvPr>
          <p:cNvSpPr>
            <a:spLocks noGrp="1"/>
          </p:cNvSpPr>
          <p:nvPr>
            <p:ph type="title"/>
          </p:nvPr>
        </p:nvSpPr>
        <p:spPr/>
        <p:txBody>
          <a:bodyPr/>
          <a:lstStyle/>
          <a:p>
            <a:pPr algn="ctr"/>
            <a:r>
              <a:rPr lang="en-US">
                <a:solidFill>
                  <a:schemeClr val="bg1"/>
                </a:solidFill>
                <a:cs typeface="Calibri Light"/>
              </a:rPr>
              <a:t>Advantages vs Disadvantages</a:t>
            </a:r>
          </a:p>
        </p:txBody>
      </p:sp>
      <p:sp>
        <p:nvSpPr>
          <p:cNvPr id="3" name="Content Placeholder 2">
            <a:extLst>
              <a:ext uri="{FF2B5EF4-FFF2-40B4-BE49-F238E27FC236}">
                <a16:creationId xmlns:a16="http://schemas.microsoft.com/office/drawing/2014/main" id="{801C2903-A845-9B67-CCE5-E13C50D69AAD}"/>
              </a:ext>
            </a:extLst>
          </p:cNvPr>
          <p:cNvSpPr>
            <a:spLocks noGrp="1"/>
          </p:cNvSpPr>
          <p:nvPr>
            <p:ph idx="1"/>
          </p:nvPr>
        </p:nvSpPr>
        <p:spPr/>
        <p:txBody>
          <a:bodyPr vert="horz" lIns="91440" tIns="45720" rIns="91440" bIns="45720" rtlCol="0" anchor="t">
            <a:normAutofit/>
          </a:bodyPr>
          <a:lstStyle/>
          <a:p>
            <a:r>
              <a:rPr lang="en-US" sz="1400" dirty="0">
                <a:solidFill>
                  <a:srgbClr val="FFFFFF"/>
                </a:solidFill>
              </a:rPr>
              <a:t>Advantages of AVL Tree:</a:t>
            </a:r>
            <a:endParaRPr lang="en-US" dirty="0">
              <a:cs typeface="Calibri" panose="020F0502020204030204"/>
            </a:endParaRPr>
          </a:p>
          <a:p>
            <a:r>
              <a:rPr lang="en-US" sz="1300" dirty="0">
                <a:solidFill>
                  <a:srgbClr val="FFFFFF"/>
                </a:solidFill>
                <a:ea typeface="+mn-lt"/>
                <a:cs typeface="+mn-lt"/>
              </a:rPr>
              <a:t>AVL trees can self-balance.</a:t>
            </a:r>
            <a:endParaRPr lang="en-US" dirty="0"/>
          </a:p>
          <a:p>
            <a:r>
              <a:rPr lang="en-US" sz="1300" dirty="0">
                <a:solidFill>
                  <a:srgbClr val="FFFFFF"/>
                </a:solidFill>
                <a:ea typeface="+mn-lt"/>
                <a:cs typeface="+mn-lt"/>
              </a:rPr>
              <a:t>It is surely not skewed. (Suddenly changes direction or position)</a:t>
            </a:r>
            <a:endParaRPr lang="en-US" dirty="0"/>
          </a:p>
          <a:p>
            <a:r>
              <a:rPr lang="en-US" sz="1300" dirty="0">
                <a:solidFill>
                  <a:srgbClr val="FFFFFF"/>
                </a:solidFill>
                <a:ea typeface="+mn-lt"/>
                <a:cs typeface="+mn-lt"/>
              </a:rPr>
              <a:t>It provides faster lookups than Red-Black Trees</a:t>
            </a:r>
            <a:endParaRPr lang="en-US" dirty="0"/>
          </a:p>
          <a:p>
            <a:r>
              <a:rPr lang="en-US" sz="1300" dirty="0">
                <a:solidFill>
                  <a:srgbClr val="FFFFFF"/>
                </a:solidFill>
                <a:ea typeface="+mn-lt"/>
                <a:cs typeface="+mn-lt"/>
              </a:rPr>
              <a:t>Better searching time complexity compared to other trees like binary trees.</a:t>
            </a:r>
            <a:endParaRPr lang="en-US" dirty="0"/>
          </a:p>
          <a:p>
            <a:r>
              <a:rPr lang="en-US" sz="1300" dirty="0">
                <a:solidFill>
                  <a:srgbClr val="FFFFFF"/>
                </a:solidFill>
                <a:ea typeface="+mn-lt"/>
                <a:cs typeface="+mn-lt"/>
              </a:rPr>
              <a:t>Height cannot exceed O(</a:t>
            </a:r>
            <a:r>
              <a:rPr lang="en-US" sz="1300" dirty="0" err="1">
                <a:solidFill>
                  <a:srgbClr val="FFFFFF"/>
                </a:solidFill>
                <a:ea typeface="+mn-lt"/>
                <a:cs typeface="+mn-lt"/>
              </a:rPr>
              <a:t>logn</a:t>
            </a:r>
            <a:r>
              <a:rPr lang="en-US" sz="1300" dirty="0">
                <a:solidFill>
                  <a:srgbClr val="FFFFFF"/>
                </a:solidFill>
                <a:ea typeface="+mn-lt"/>
                <a:cs typeface="+mn-lt"/>
              </a:rPr>
              <a:t>), whereas N is the total number of nodes in the tree.</a:t>
            </a:r>
            <a:endParaRPr lang="en-US" dirty="0"/>
          </a:p>
          <a:p>
            <a:endParaRPr lang="en-US" dirty="0">
              <a:cs typeface="Calibri"/>
            </a:endParaRPr>
          </a:p>
          <a:p>
            <a:r>
              <a:rPr lang="en-US" sz="1400" dirty="0">
                <a:solidFill>
                  <a:srgbClr val="FFFFFF"/>
                </a:solidFill>
              </a:rPr>
              <a:t>Disadvantages of AVL Tree:</a:t>
            </a:r>
            <a:endParaRPr lang="en-US" dirty="0">
              <a:cs typeface="Calibri"/>
            </a:endParaRPr>
          </a:p>
          <a:p>
            <a:r>
              <a:rPr lang="en-US" sz="1300" dirty="0">
                <a:solidFill>
                  <a:srgbClr val="FFFFFF"/>
                </a:solidFill>
                <a:ea typeface="+mn-lt"/>
                <a:cs typeface="+mn-lt"/>
              </a:rPr>
              <a:t>It is difficult to implement.</a:t>
            </a:r>
            <a:endParaRPr lang="en-US" dirty="0"/>
          </a:p>
          <a:p>
            <a:r>
              <a:rPr lang="en-US" sz="1300" dirty="0">
                <a:solidFill>
                  <a:srgbClr val="FFFFFF"/>
                </a:solidFill>
                <a:ea typeface="+mn-lt"/>
                <a:cs typeface="+mn-lt"/>
              </a:rPr>
              <a:t>It has high constant factors for some of the operations.</a:t>
            </a:r>
            <a:endParaRPr lang="en-US" dirty="0"/>
          </a:p>
          <a:p>
            <a:r>
              <a:rPr lang="en-US" sz="1300" dirty="0">
                <a:solidFill>
                  <a:srgbClr val="FFFFFF"/>
                </a:solidFill>
                <a:ea typeface="+mn-lt"/>
                <a:cs typeface="+mn-lt"/>
              </a:rPr>
              <a:t>Less used compared to Red-Black trees.</a:t>
            </a:r>
            <a:endParaRPr lang="en-US" dirty="0"/>
          </a:p>
          <a:p>
            <a:r>
              <a:rPr lang="en-US" sz="1300" dirty="0">
                <a:solidFill>
                  <a:srgbClr val="FFFFFF"/>
                </a:solidFill>
                <a:ea typeface="+mn-lt"/>
                <a:cs typeface="+mn-lt"/>
              </a:rPr>
              <a:t>Due to its rather strict balance, AVL trees provide complicated insertion and removal operations as more rotations are performed.</a:t>
            </a:r>
            <a:endParaRPr lang="en-US" dirty="0"/>
          </a:p>
          <a:p>
            <a:r>
              <a:rPr lang="en-US" sz="1300" dirty="0">
                <a:solidFill>
                  <a:srgbClr val="FFFFFF"/>
                </a:solidFill>
                <a:ea typeface="+mn-lt"/>
                <a:cs typeface="+mn-lt"/>
              </a:rPr>
              <a:t>Take more processing for balancing.</a:t>
            </a:r>
            <a:endParaRPr lang="en-US" dirty="0"/>
          </a:p>
          <a:p>
            <a:endParaRPr lang="en-US" dirty="0">
              <a:cs typeface="Calibri"/>
            </a:endParaRPr>
          </a:p>
        </p:txBody>
      </p:sp>
    </p:spTree>
    <p:extLst>
      <p:ext uri="{BB962C8B-B14F-4D97-AF65-F5344CB8AC3E}">
        <p14:creationId xmlns:p14="http://schemas.microsoft.com/office/powerpoint/2010/main" val="250493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utumn Leaves">
            <a:extLst>
              <a:ext uri="{FF2B5EF4-FFF2-40B4-BE49-F238E27FC236}">
                <a16:creationId xmlns:a16="http://schemas.microsoft.com/office/drawing/2014/main" id="{938AD84F-E67B-851B-092B-3F8DC3A2AD09}"/>
              </a:ext>
            </a:extLst>
          </p:cNvPr>
          <p:cNvPicPr>
            <a:picLocks noChangeAspect="1"/>
          </p:cNvPicPr>
          <p:nvPr/>
        </p:nvPicPr>
        <p:blipFill rotWithShape="1">
          <a:blip r:embed="rId2"/>
          <a:srcRect l="27488" r="25320"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1">
            <a:extLst>
              <a:ext uri="{FF2B5EF4-FFF2-40B4-BE49-F238E27FC236}">
                <a16:creationId xmlns:a16="http://schemas.microsoft.com/office/drawing/2014/main" id="{E15F152B-F62E-75EB-316E-355460A50A07}"/>
              </a:ext>
            </a:extLst>
          </p:cNvPr>
          <p:cNvSpPr>
            <a:spLocks noGrp="1"/>
          </p:cNvSpPr>
          <p:nvPr>
            <p:ph type="title"/>
          </p:nvPr>
        </p:nvSpPr>
        <p:spPr>
          <a:xfrm>
            <a:off x="5827048" y="407987"/>
            <a:ext cx="5721484" cy="1325563"/>
          </a:xfrm>
        </p:spPr>
        <p:txBody>
          <a:bodyPr>
            <a:normAutofit/>
          </a:bodyPr>
          <a:lstStyle/>
          <a:p>
            <a:r>
              <a:rPr lang="en-US">
                <a:ea typeface="+mj-lt"/>
                <a:cs typeface="+mj-lt"/>
              </a:rPr>
              <a:t>Conclusion</a:t>
            </a:r>
            <a:endParaRPr lang="en-US"/>
          </a:p>
        </p:txBody>
      </p:sp>
      <p:sp>
        <p:nvSpPr>
          <p:cNvPr id="3" name="Content Placeholder 2">
            <a:extLst>
              <a:ext uri="{FF2B5EF4-FFF2-40B4-BE49-F238E27FC236}">
                <a16:creationId xmlns:a16="http://schemas.microsoft.com/office/drawing/2014/main" id="{07340A38-9A6F-0809-3AC8-D97349EAA8A3}"/>
              </a:ext>
            </a:extLst>
          </p:cNvPr>
          <p:cNvSpPr>
            <a:spLocks noGrp="1"/>
          </p:cNvSpPr>
          <p:nvPr>
            <p:ph idx="1"/>
          </p:nvPr>
        </p:nvSpPr>
        <p:spPr>
          <a:xfrm>
            <a:off x="5399963" y="1671371"/>
            <a:ext cx="5721484" cy="4351338"/>
          </a:xfrm>
        </p:spPr>
        <p:txBody>
          <a:bodyPr vert="horz" lIns="91440" tIns="45720" rIns="91440" bIns="45720" rtlCol="0">
            <a:normAutofit/>
          </a:bodyPr>
          <a:lstStyle/>
          <a:p>
            <a:r>
              <a:rPr lang="en-US" sz="2200">
                <a:ea typeface="+mn-lt"/>
                <a:cs typeface="+mn-lt"/>
              </a:rPr>
              <a:t>In conclusion, AVL Trees are a type of self-balancing binary search tree that use a balance factor to maintain balance.</a:t>
            </a:r>
            <a:endParaRPr lang="en-US" sz="2200">
              <a:cs typeface="Calibri" panose="020F0502020204030204"/>
            </a:endParaRPr>
          </a:p>
          <a:p>
            <a:r>
              <a:rPr lang="en-US" sz="2200">
                <a:ea typeface="+mn-lt"/>
                <a:cs typeface="+mn-lt"/>
              </a:rPr>
              <a:t>Rebalancing the tree is achieved through rotations, which can be left, right, left-right, or right-left rotations.</a:t>
            </a:r>
            <a:endParaRPr lang="en-US" sz="2200"/>
          </a:p>
          <a:p>
            <a:r>
              <a:rPr lang="en-US" sz="2200">
                <a:ea typeface="+mn-lt"/>
                <a:cs typeface="+mn-lt"/>
              </a:rPr>
              <a:t>AVL Trees have a guaranteed worst-case search time of O(</a:t>
            </a:r>
            <a:r>
              <a:rPr lang="en-US" sz="2200" err="1">
                <a:ea typeface="+mn-lt"/>
                <a:cs typeface="+mn-lt"/>
              </a:rPr>
              <a:t>logn</a:t>
            </a:r>
            <a:r>
              <a:rPr lang="en-US" sz="2200">
                <a:ea typeface="+mn-lt"/>
                <a:cs typeface="+mn-lt"/>
              </a:rPr>
              <a:t>) and remain balanced even after insertions and deletions.</a:t>
            </a:r>
            <a:endParaRPr lang="en-US" sz="2200"/>
          </a:p>
          <a:p>
            <a:r>
              <a:rPr lang="en-US" sz="2200">
                <a:ea typeface="+mn-lt"/>
                <a:cs typeface="+mn-lt"/>
              </a:rPr>
              <a:t>Thank you for attending this presentation on AVL Trees!</a:t>
            </a:r>
            <a:endParaRPr lang="en-US" sz="2200"/>
          </a:p>
          <a:p>
            <a:endParaRPr lang="en-US" sz="2200">
              <a:cs typeface="Calibri"/>
            </a:endParaRPr>
          </a:p>
        </p:txBody>
      </p:sp>
    </p:spTree>
    <p:extLst>
      <p:ext uri="{BB962C8B-B14F-4D97-AF65-F5344CB8AC3E}">
        <p14:creationId xmlns:p14="http://schemas.microsoft.com/office/powerpoint/2010/main" val="358356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1443-C1F0-5FFA-BDCB-5AF2E1120FC3}"/>
              </a:ext>
            </a:extLst>
          </p:cNvPr>
          <p:cNvSpPr>
            <a:spLocks noGrp="1"/>
          </p:cNvSpPr>
          <p:nvPr>
            <p:ph type="title"/>
          </p:nvPr>
        </p:nvSpPr>
        <p:spPr>
          <a:xfrm>
            <a:off x="621792" y="1161288"/>
            <a:ext cx="3602736" cy="4526280"/>
          </a:xfrm>
        </p:spPr>
        <p:txBody>
          <a:bodyPr>
            <a:normAutofit/>
          </a:bodyPr>
          <a:lstStyle/>
          <a:p>
            <a:r>
              <a:rPr lang="en-US" sz="4000">
                <a:cs typeface="Calibri Light"/>
              </a:rPr>
              <a:t>Introduction</a:t>
            </a:r>
            <a:endParaRPr lang="en-US" sz="4000"/>
          </a:p>
        </p:txBody>
      </p:sp>
      <p:graphicFrame>
        <p:nvGraphicFramePr>
          <p:cNvPr id="5" name="Content Placeholder 2">
            <a:extLst>
              <a:ext uri="{FF2B5EF4-FFF2-40B4-BE49-F238E27FC236}">
                <a16:creationId xmlns:a16="http://schemas.microsoft.com/office/drawing/2014/main" id="{0AA65B21-9F30-1668-75C8-E3F2287F091C}"/>
              </a:ext>
            </a:extLst>
          </p:cNvPr>
          <p:cNvGraphicFramePr>
            <a:graphicFrameLocks noGrp="1"/>
          </p:cNvGraphicFramePr>
          <p:nvPr>
            <p:ph idx="1"/>
            <p:extLst>
              <p:ext uri="{D42A27DB-BD31-4B8C-83A1-F6EECF244321}">
                <p14:modId xmlns:p14="http://schemas.microsoft.com/office/powerpoint/2010/main" val="88660238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12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m's-eye view of a large tree">
            <a:extLst>
              <a:ext uri="{FF2B5EF4-FFF2-40B4-BE49-F238E27FC236}">
                <a16:creationId xmlns:a16="http://schemas.microsoft.com/office/drawing/2014/main" id="{1342360A-D409-DD8A-7F28-9385D23A70A5}"/>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270A7-64AE-F7F4-4D81-BEF04FF84187}"/>
              </a:ext>
            </a:extLst>
          </p:cNvPr>
          <p:cNvSpPr>
            <a:spLocks noGrp="1"/>
          </p:cNvSpPr>
          <p:nvPr>
            <p:ph type="title"/>
          </p:nvPr>
        </p:nvSpPr>
        <p:spPr>
          <a:xfrm>
            <a:off x="7758548" y="374269"/>
            <a:ext cx="3822189" cy="1899912"/>
          </a:xfrm>
        </p:spPr>
        <p:txBody>
          <a:bodyPr>
            <a:normAutofit/>
          </a:bodyPr>
          <a:lstStyle/>
          <a:p>
            <a:r>
              <a:rPr lang="en-US" sz="4000" b="1" dirty="0">
                <a:ea typeface="+mj-lt"/>
                <a:cs typeface="+mj-lt"/>
              </a:rPr>
              <a:t>Binary Search Trees</a:t>
            </a:r>
            <a:endParaRPr lang="en-US" sz="4000" b="1" dirty="0"/>
          </a:p>
        </p:txBody>
      </p:sp>
      <p:sp>
        <p:nvSpPr>
          <p:cNvPr id="3" name="Content Placeholder 2">
            <a:extLst>
              <a:ext uri="{FF2B5EF4-FFF2-40B4-BE49-F238E27FC236}">
                <a16:creationId xmlns:a16="http://schemas.microsoft.com/office/drawing/2014/main" id="{6389E6AC-B493-5756-F4D5-032FE3EC80D9}"/>
              </a:ext>
            </a:extLst>
          </p:cNvPr>
          <p:cNvSpPr>
            <a:spLocks noGrp="1"/>
          </p:cNvSpPr>
          <p:nvPr>
            <p:ph idx="1"/>
          </p:nvPr>
        </p:nvSpPr>
        <p:spPr>
          <a:xfrm>
            <a:off x="7531610" y="2434201"/>
            <a:ext cx="3822189" cy="3742762"/>
          </a:xfrm>
        </p:spPr>
        <p:txBody>
          <a:bodyPr vert="horz" lIns="91440" tIns="45720" rIns="91440" bIns="45720" rtlCol="0">
            <a:normAutofit/>
          </a:bodyPr>
          <a:lstStyle/>
          <a:p>
            <a:r>
              <a:rPr lang="en-US" sz="2000" b="1">
                <a:ea typeface="+mn-lt"/>
                <a:cs typeface="+mn-lt"/>
              </a:rPr>
              <a:t>A binary search tree is a data structure that organizes data in a tree-like structure</a:t>
            </a:r>
            <a:endParaRPr lang="en-US" sz="2000" b="1">
              <a:ea typeface="Calibri"/>
              <a:cs typeface="Calibri" panose="020F0502020204030204"/>
            </a:endParaRPr>
          </a:p>
          <a:p>
            <a:r>
              <a:rPr lang="en-US" sz="2000" b="1">
                <a:ea typeface="+mn-lt"/>
                <a:cs typeface="+mn-lt"/>
              </a:rPr>
              <a:t>Each node in a binary search tree has a value and two children, referred to as the left and right child</a:t>
            </a:r>
            <a:endParaRPr lang="en-US" sz="2000" b="1">
              <a:ea typeface="Calibri"/>
              <a:cs typeface="Calibri"/>
            </a:endParaRPr>
          </a:p>
          <a:p>
            <a:r>
              <a:rPr lang="en-US" sz="2000" b="1">
                <a:ea typeface="+mn-lt"/>
                <a:cs typeface="+mn-lt"/>
              </a:rPr>
              <a:t>The left child contains values smaller than the node's value, and the right child contains values larger than the node's value</a:t>
            </a:r>
            <a:endParaRPr lang="en-US" sz="2000" b="1"/>
          </a:p>
          <a:p>
            <a:endParaRPr lang="en-US" sz="2000">
              <a:cs typeface="Calibri"/>
            </a:endParaRPr>
          </a:p>
        </p:txBody>
      </p:sp>
    </p:spTree>
    <p:extLst>
      <p:ext uri="{BB962C8B-B14F-4D97-AF65-F5344CB8AC3E}">
        <p14:creationId xmlns:p14="http://schemas.microsoft.com/office/powerpoint/2010/main" val="250125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5" descr="Small tree">
            <a:extLst>
              <a:ext uri="{FF2B5EF4-FFF2-40B4-BE49-F238E27FC236}">
                <a16:creationId xmlns:a16="http://schemas.microsoft.com/office/drawing/2014/main" id="{7B6B914A-7305-1A94-9AF7-CE189139D922}"/>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DA044-11EE-7772-FBB8-B084C20C9A9E}"/>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The Need for AVL Trees</a:t>
            </a:r>
          </a:p>
        </p:txBody>
      </p:sp>
      <p:sp>
        <p:nvSpPr>
          <p:cNvPr id="3" name="Content Placeholder 2">
            <a:extLst>
              <a:ext uri="{FF2B5EF4-FFF2-40B4-BE49-F238E27FC236}">
                <a16:creationId xmlns:a16="http://schemas.microsoft.com/office/drawing/2014/main" id="{5954C376-8744-0623-F465-601246E3EFBB}"/>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a:t>Binary search trees can become unbalanced if data is inserted in a certain order</a:t>
            </a:r>
          </a:p>
          <a:p>
            <a:pPr indent="-228600">
              <a:buFont typeface="Arial" panose="020B0604020202020204" pitchFamily="34" charset="0"/>
              <a:buChar char="•"/>
            </a:pPr>
            <a:r>
              <a:rPr lang="en-US" sz="2000"/>
              <a:t>This can result in an inefficient search time, as some parts of the tree will be deeper than others</a:t>
            </a:r>
          </a:p>
          <a:p>
            <a:pPr indent="-228600">
              <a:buFont typeface="Arial" panose="020B0604020202020204" pitchFamily="34" charset="0"/>
              <a:buChar char="•"/>
            </a:pPr>
            <a:r>
              <a:rPr lang="en-US" sz="2000"/>
              <a:t>AVL Trees were invented to solve this problem by maintaining a balance factor for each node</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300399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343F-6CA6-ED7F-F0A0-1A46F451DF5D}"/>
              </a:ext>
            </a:extLst>
          </p:cNvPr>
          <p:cNvSpPr>
            <a:spLocks noGrp="1"/>
          </p:cNvSpPr>
          <p:nvPr>
            <p:ph type="title"/>
          </p:nvPr>
        </p:nvSpPr>
        <p:spPr/>
        <p:txBody>
          <a:bodyPr/>
          <a:lstStyle/>
          <a:p>
            <a:r>
              <a:rPr lang="en-US">
                <a:ea typeface="+mj-lt"/>
                <a:cs typeface="+mj-lt"/>
              </a:rPr>
              <a:t>Balance Factor</a:t>
            </a:r>
            <a:endParaRPr lang="en-US"/>
          </a:p>
        </p:txBody>
      </p:sp>
      <p:graphicFrame>
        <p:nvGraphicFramePr>
          <p:cNvPr id="5" name="Content Placeholder 2">
            <a:extLst>
              <a:ext uri="{FF2B5EF4-FFF2-40B4-BE49-F238E27FC236}">
                <a16:creationId xmlns:a16="http://schemas.microsoft.com/office/drawing/2014/main" id="{9B01D1F5-0391-C928-E97B-5ECBAAE07D7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03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DEB7-C65A-AB15-0EE0-98CB1169BA8C}"/>
              </a:ext>
            </a:extLst>
          </p:cNvPr>
          <p:cNvSpPr>
            <a:spLocks noGrp="1"/>
          </p:cNvSpPr>
          <p:nvPr>
            <p:ph type="title"/>
          </p:nvPr>
        </p:nvSpPr>
        <p:spPr/>
        <p:txBody>
          <a:bodyPr/>
          <a:lstStyle/>
          <a:p>
            <a:r>
              <a:rPr lang="en-US">
                <a:ea typeface="+mj-lt"/>
                <a:cs typeface="+mj-lt"/>
              </a:rPr>
              <a:t>Rotations</a:t>
            </a:r>
            <a:endParaRPr lang="en-US"/>
          </a:p>
        </p:txBody>
      </p:sp>
      <p:graphicFrame>
        <p:nvGraphicFramePr>
          <p:cNvPr id="13" name="Content Placeholder 2">
            <a:extLst>
              <a:ext uri="{FF2B5EF4-FFF2-40B4-BE49-F238E27FC236}">
                <a16:creationId xmlns:a16="http://schemas.microsoft.com/office/drawing/2014/main" id="{142E577A-16C4-FE6B-B9E3-20BD8338600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32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7E7CB2-E852-77FA-1903-9822D6563693}"/>
              </a:ext>
            </a:extLst>
          </p:cNvPr>
          <p:cNvPicPr>
            <a:picLocks noChangeAspect="1"/>
          </p:cNvPicPr>
          <p:nvPr/>
        </p:nvPicPr>
        <p:blipFill rotWithShape="1">
          <a:blip r:embed="rId2">
            <a:duotone>
              <a:schemeClr val="bg2">
                <a:shade val="45000"/>
                <a:satMod val="135000"/>
              </a:schemeClr>
              <a:prstClr val="white"/>
            </a:duotone>
          </a:blip>
          <a:srcRect t="1677" r="2759" b="16256"/>
          <a:stretch/>
        </p:blipFill>
        <p:spPr>
          <a:xfrm>
            <a:off x="20" y="10"/>
            <a:ext cx="12191980" cy="6857990"/>
          </a:xfrm>
          <a:prstGeom prst="rect">
            <a:avLst/>
          </a:prstGeom>
        </p:spPr>
      </p:pic>
      <p:sp>
        <p:nvSpPr>
          <p:cNvPr id="2" name="Title 1">
            <a:extLst>
              <a:ext uri="{FF2B5EF4-FFF2-40B4-BE49-F238E27FC236}">
                <a16:creationId xmlns:a16="http://schemas.microsoft.com/office/drawing/2014/main" id="{8CE5BED5-1B4C-51AE-D81B-6F8F909A5244}"/>
              </a:ext>
            </a:extLst>
          </p:cNvPr>
          <p:cNvSpPr>
            <a:spLocks noGrp="1"/>
          </p:cNvSpPr>
          <p:nvPr>
            <p:ph type="title"/>
          </p:nvPr>
        </p:nvSpPr>
        <p:spPr/>
        <p:txBody>
          <a:bodyPr>
            <a:normAutofit/>
          </a:bodyPr>
          <a:lstStyle/>
          <a:p>
            <a:r>
              <a:rPr lang="en-US">
                <a:ea typeface="+mj-lt"/>
                <a:cs typeface="+mj-lt"/>
              </a:rPr>
              <a:t>Left Rotation</a:t>
            </a:r>
            <a:endParaRPr lang="en-US"/>
          </a:p>
        </p:txBody>
      </p:sp>
      <p:graphicFrame>
        <p:nvGraphicFramePr>
          <p:cNvPr id="7" name="Content Placeholder 2">
            <a:extLst>
              <a:ext uri="{FF2B5EF4-FFF2-40B4-BE49-F238E27FC236}">
                <a16:creationId xmlns:a16="http://schemas.microsoft.com/office/drawing/2014/main" id="{EC60427D-EAB1-A300-F2AA-0973D2061115}"/>
              </a:ext>
            </a:extLst>
          </p:cNvPr>
          <p:cNvGraphicFramePr>
            <a:graphicFrameLocks noGrp="1"/>
          </p:cNvGraphicFramePr>
          <p:nvPr>
            <p:ph idx="1"/>
            <p:extLst>
              <p:ext uri="{D42A27DB-BD31-4B8C-83A1-F6EECF244321}">
                <p14:modId xmlns:p14="http://schemas.microsoft.com/office/powerpoint/2010/main" val="1743232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10" descr="Diagram&#10;&#10;Description automatically generated">
            <a:extLst>
              <a:ext uri="{FF2B5EF4-FFF2-40B4-BE49-F238E27FC236}">
                <a16:creationId xmlns:a16="http://schemas.microsoft.com/office/drawing/2014/main" id="{19919B39-9C94-3148-B424-2BDFBC5909AA}"/>
              </a:ext>
            </a:extLst>
          </p:cNvPr>
          <p:cNvPicPr>
            <a:picLocks noChangeAspect="1"/>
          </p:cNvPicPr>
          <p:nvPr/>
        </p:nvPicPr>
        <p:blipFill>
          <a:blip r:embed="rId8"/>
          <a:stretch>
            <a:fillRect/>
          </a:stretch>
        </p:blipFill>
        <p:spPr>
          <a:xfrm>
            <a:off x="8077267" y="85968"/>
            <a:ext cx="4047639" cy="1971432"/>
          </a:xfrm>
          <a:prstGeom prst="rect">
            <a:avLst/>
          </a:prstGeom>
        </p:spPr>
      </p:pic>
    </p:spTree>
    <p:extLst>
      <p:ext uri="{BB962C8B-B14F-4D97-AF65-F5344CB8AC3E}">
        <p14:creationId xmlns:p14="http://schemas.microsoft.com/office/powerpoint/2010/main" val="286215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10439-990B-BA8C-3AC1-6CD492E3B7D9}"/>
              </a:ext>
            </a:extLst>
          </p:cNvPr>
          <p:cNvPicPr>
            <a:picLocks noChangeAspect="1"/>
          </p:cNvPicPr>
          <p:nvPr/>
        </p:nvPicPr>
        <p:blipFill rotWithShape="1">
          <a:blip r:embed="rId2">
            <a:duotone>
              <a:schemeClr val="bg2">
                <a:shade val="45000"/>
                <a:satMod val="135000"/>
              </a:schemeClr>
              <a:prstClr val="white"/>
            </a:duotone>
          </a:blip>
          <a:srcRect t="15729" r="9085" b="7543"/>
          <a:stretch/>
        </p:blipFill>
        <p:spPr>
          <a:xfrm>
            <a:off x="20" y="10"/>
            <a:ext cx="12191980" cy="6857990"/>
          </a:xfrm>
          <a:prstGeom prst="rect">
            <a:avLst/>
          </a:prstGeom>
        </p:spPr>
      </p:pic>
      <p:sp>
        <p:nvSpPr>
          <p:cNvPr id="2" name="Title 1">
            <a:extLst>
              <a:ext uri="{FF2B5EF4-FFF2-40B4-BE49-F238E27FC236}">
                <a16:creationId xmlns:a16="http://schemas.microsoft.com/office/drawing/2014/main" id="{9E9DC70E-F20A-43CC-38FC-61710461AB46}"/>
              </a:ext>
            </a:extLst>
          </p:cNvPr>
          <p:cNvSpPr>
            <a:spLocks noGrp="1"/>
          </p:cNvSpPr>
          <p:nvPr>
            <p:ph type="title"/>
          </p:nvPr>
        </p:nvSpPr>
        <p:spPr/>
        <p:txBody>
          <a:bodyPr>
            <a:normAutofit/>
          </a:bodyPr>
          <a:lstStyle/>
          <a:p>
            <a:r>
              <a:rPr lang="en-US" u="sng" dirty="0">
                <a:ea typeface="+mj-lt"/>
                <a:cs typeface="+mj-lt"/>
              </a:rPr>
              <a:t>Right Rotation</a:t>
            </a:r>
            <a:endParaRPr lang="en-US" u="sng" dirty="0"/>
          </a:p>
        </p:txBody>
      </p:sp>
      <p:graphicFrame>
        <p:nvGraphicFramePr>
          <p:cNvPr id="5" name="Content Placeholder 2">
            <a:extLst>
              <a:ext uri="{FF2B5EF4-FFF2-40B4-BE49-F238E27FC236}">
                <a16:creationId xmlns:a16="http://schemas.microsoft.com/office/drawing/2014/main" id="{69BD5081-4ED8-D8D6-9703-F62EA6EF4E57}"/>
              </a:ext>
            </a:extLst>
          </p:cNvPr>
          <p:cNvGraphicFramePr>
            <a:graphicFrameLocks noGrp="1"/>
          </p:cNvGraphicFramePr>
          <p:nvPr>
            <p:ph idx="1"/>
            <p:extLst>
              <p:ext uri="{D42A27DB-BD31-4B8C-83A1-F6EECF244321}">
                <p14:modId xmlns:p14="http://schemas.microsoft.com/office/powerpoint/2010/main" val="4009563147"/>
              </p:ext>
            </p:extLst>
          </p:nvPr>
        </p:nvGraphicFramePr>
        <p:xfrm>
          <a:off x="838200" y="221113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10" descr="Diagram&#10;&#10;Description automatically generated">
            <a:extLst>
              <a:ext uri="{FF2B5EF4-FFF2-40B4-BE49-F238E27FC236}">
                <a16:creationId xmlns:a16="http://schemas.microsoft.com/office/drawing/2014/main" id="{06B0B6ED-02DB-1C94-16D1-543E2318BCC2}"/>
              </a:ext>
            </a:extLst>
          </p:cNvPr>
          <p:cNvPicPr>
            <a:picLocks noChangeAspect="1"/>
          </p:cNvPicPr>
          <p:nvPr/>
        </p:nvPicPr>
        <p:blipFill>
          <a:blip r:embed="rId8"/>
          <a:stretch>
            <a:fillRect/>
          </a:stretch>
        </p:blipFill>
        <p:spPr>
          <a:xfrm>
            <a:off x="7028012" y="98282"/>
            <a:ext cx="4247698" cy="2112856"/>
          </a:xfrm>
          <a:prstGeom prst="rect">
            <a:avLst/>
          </a:prstGeom>
        </p:spPr>
      </p:pic>
    </p:spTree>
    <p:extLst>
      <p:ext uri="{BB962C8B-B14F-4D97-AF65-F5344CB8AC3E}">
        <p14:creationId xmlns:p14="http://schemas.microsoft.com/office/powerpoint/2010/main" val="42889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54B8-37EE-3778-B495-3972772721FC}"/>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ea typeface="+mj-lt"/>
                <a:cs typeface="+mj-lt"/>
              </a:rPr>
              <a:t>Left-Right Rotation</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BD4FD074-6E41-9AA1-C67D-79F31B7594E6}"/>
              </a:ext>
            </a:extLst>
          </p:cNvPr>
          <p:cNvGraphicFramePr>
            <a:graphicFrameLocks noGrp="1"/>
          </p:cNvGraphicFramePr>
          <p:nvPr>
            <p:ph idx="1"/>
            <p:extLst>
              <p:ext uri="{D42A27DB-BD31-4B8C-83A1-F6EECF244321}">
                <p14:modId xmlns:p14="http://schemas.microsoft.com/office/powerpoint/2010/main" val="162729008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6">
            <a:extLst>
              <a:ext uri="{FF2B5EF4-FFF2-40B4-BE49-F238E27FC236}">
                <a16:creationId xmlns:a16="http://schemas.microsoft.com/office/drawing/2014/main" id="{C43C104A-FE6D-2E3B-AF4A-41811B998B0B}"/>
              </a:ext>
            </a:extLst>
          </p:cNvPr>
          <p:cNvPicPr>
            <a:picLocks noChangeAspect="1"/>
          </p:cNvPicPr>
          <p:nvPr/>
        </p:nvPicPr>
        <p:blipFill>
          <a:blip r:embed="rId7"/>
          <a:stretch>
            <a:fillRect/>
          </a:stretch>
        </p:blipFill>
        <p:spPr>
          <a:xfrm>
            <a:off x="2478024" y="459863"/>
            <a:ext cx="6845331" cy="2845591"/>
          </a:xfrm>
          <a:prstGeom prst="rect">
            <a:avLst/>
          </a:prstGeom>
        </p:spPr>
      </p:pic>
    </p:spTree>
    <p:extLst>
      <p:ext uri="{BB962C8B-B14F-4D97-AF65-F5344CB8AC3E}">
        <p14:creationId xmlns:p14="http://schemas.microsoft.com/office/powerpoint/2010/main" val="14345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1045</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AVL Trees</vt:lpstr>
      <vt:lpstr>Introduction</vt:lpstr>
      <vt:lpstr>Binary Search Trees</vt:lpstr>
      <vt:lpstr>The Need for AVL Trees</vt:lpstr>
      <vt:lpstr>Balance Factor</vt:lpstr>
      <vt:lpstr>Rotations</vt:lpstr>
      <vt:lpstr>Left Rotation</vt:lpstr>
      <vt:lpstr>Right Rotation</vt:lpstr>
      <vt:lpstr>Left-Right Rotation</vt:lpstr>
      <vt:lpstr>Right -Left Rotation</vt:lpstr>
      <vt:lpstr>Real World Application</vt:lpstr>
      <vt:lpstr>Comparison</vt:lpstr>
      <vt:lpstr>AVL vs Self Balancing Binary</vt:lpstr>
      <vt:lpstr>Advantages vs Disadvantages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kende</dc:creator>
  <cp:lastModifiedBy>Ly, John</cp:lastModifiedBy>
  <cp:revision>6</cp:revision>
  <dcterms:created xsi:type="dcterms:W3CDTF">2023-04-30T12:40:24Z</dcterms:created>
  <dcterms:modified xsi:type="dcterms:W3CDTF">2023-05-01T20:33:10Z</dcterms:modified>
</cp:coreProperties>
</file>